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93" r:id="rId5"/>
    <p:sldMasterId id="2147483751" r:id="rId6"/>
  </p:sldMasterIdLst>
  <p:notesMasterIdLst>
    <p:notesMasterId r:id="rId22"/>
  </p:notesMasterIdLst>
  <p:handoutMasterIdLst>
    <p:handoutMasterId r:id="rId23"/>
  </p:handoutMasterIdLst>
  <p:sldIdLst>
    <p:sldId id="386" r:id="rId7"/>
    <p:sldId id="387" r:id="rId8"/>
    <p:sldId id="395" r:id="rId9"/>
    <p:sldId id="385" r:id="rId10"/>
    <p:sldId id="394" r:id="rId11"/>
    <p:sldId id="404" r:id="rId12"/>
    <p:sldId id="405" r:id="rId13"/>
    <p:sldId id="396" r:id="rId14"/>
    <p:sldId id="398" r:id="rId15"/>
    <p:sldId id="397" r:id="rId16"/>
    <p:sldId id="399" r:id="rId17"/>
    <p:sldId id="407" r:id="rId18"/>
    <p:sldId id="406" r:id="rId19"/>
    <p:sldId id="408"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16C"/>
    <a:srgbClr val="3990E3"/>
    <a:srgbClr val="169DD9"/>
    <a:srgbClr val="E8F6FC"/>
    <a:srgbClr val="919191"/>
    <a:srgbClr val="2B569C"/>
    <a:srgbClr val="E4F5FD"/>
    <a:srgbClr val="2F5382"/>
    <a:srgbClr val="005FA4"/>
    <a:srgbClr val="0099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1969A9-E35F-E741-BAD8-D68926BA3AB1}" v="291" dt="2022-10-13T07:38:09.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11"/>
    <p:restoredTop sz="94856"/>
  </p:normalViewPr>
  <p:slideViewPr>
    <p:cSldViewPr snapToGrid="0">
      <p:cViewPr>
        <p:scale>
          <a:sx n="53" d="100"/>
          <a:sy n="53" d="100"/>
        </p:scale>
        <p:origin x="-64" y="162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9912D-ACB7-A84B-9AB6-895C1E0DDE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05C9D4-B3F6-B240-8925-11AD6945AC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AD2E05-98C9-2149-B846-31EDD83C4207}" type="datetimeFigureOut">
              <a:rPr lang="en-US" smtClean="0"/>
              <a:t>10/24/22</a:t>
            </a:fld>
            <a:endParaRPr lang="en-US"/>
          </a:p>
        </p:txBody>
      </p:sp>
      <p:sp>
        <p:nvSpPr>
          <p:cNvPr id="4" name="Footer Placeholder 3">
            <a:extLst>
              <a:ext uri="{FF2B5EF4-FFF2-40B4-BE49-F238E27FC236}">
                <a16:creationId xmlns:a16="http://schemas.microsoft.com/office/drawing/2014/main" id="{B18AF961-B081-F84A-9AD3-F6099D872F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C5063BE-557B-1949-B82F-4FDF63336E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FADAD2-B890-4B4E-919F-779CB02E187F}" type="slidenum">
              <a:rPr lang="en-US" smtClean="0"/>
              <a:t>‹#›</a:t>
            </a:fld>
            <a:endParaRPr lang="en-US"/>
          </a:p>
        </p:txBody>
      </p:sp>
    </p:spTree>
    <p:extLst>
      <p:ext uri="{BB962C8B-B14F-4D97-AF65-F5344CB8AC3E}">
        <p14:creationId xmlns:p14="http://schemas.microsoft.com/office/powerpoint/2010/main" val="101392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5715E-65ED-124A-9B77-482F62817518}" type="datetimeFigureOut">
              <a:rPr lang="en-US" smtClean="0"/>
              <a:t>10/24/22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E5F34B-6FDB-BD42-A2A9-B7DFC9E7FF94}" type="slidenum">
              <a:rPr lang="en-US" smtClean="0"/>
              <a:t>‹#›</a:t>
            </a:fld>
            <a:endParaRPr lang="en-US"/>
          </a:p>
        </p:txBody>
      </p:sp>
    </p:spTree>
    <p:extLst>
      <p:ext uri="{BB962C8B-B14F-4D97-AF65-F5344CB8AC3E}">
        <p14:creationId xmlns:p14="http://schemas.microsoft.com/office/powerpoint/2010/main" val="550122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DAF9C-70F7-3B4C-872D-B343A169E88F}"/>
              </a:ext>
            </a:extLst>
          </p:cNvPr>
          <p:cNvPicPr>
            <a:picLocks noChangeAspect="1"/>
          </p:cNvPicPr>
          <p:nvPr userDrawn="1"/>
        </p:nvPicPr>
        <p:blipFill>
          <a:blip r:embed="rId2"/>
          <a:stretch>
            <a:fillRect/>
          </a:stretch>
        </p:blipFill>
        <p:spPr>
          <a:xfrm>
            <a:off x="0" y="96317"/>
            <a:ext cx="12399282" cy="6969418"/>
          </a:xfrm>
          <a:prstGeom prst="rect">
            <a:avLst/>
          </a:prstGeom>
        </p:spPr>
      </p:pic>
      <p:sp>
        <p:nvSpPr>
          <p:cNvPr id="8" name="Text Placeholder 7">
            <a:extLst>
              <a:ext uri="{FF2B5EF4-FFF2-40B4-BE49-F238E27FC236}">
                <a16:creationId xmlns:a16="http://schemas.microsoft.com/office/drawing/2014/main" id="{DBACCD93-20D2-AF4E-9440-847CA2BDC493}"/>
              </a:ext>
            </a:extLst>
          </p:cNvPr>
          <p:cNvSpPr>
            <a:spLocks noGrp="1"/>
          </p:cNvSpPr>
          <p:nvPr>
            <p:ph type="body" sz="quarter" idx="10" hasCustomPrompt="1"/>
          </p:nvPr>
        </p:nvSpPr>
        <p:spPr>
          <a:xfrm>
            <a:off x="2037503" y="4197188"/>
            <a:ext cx="8356600" cy="1845265"/>
          </a:xfrm>
          <a:prstGeom prst="rect">
            <a:avLst/>
          </a:prstGeom>
        </p:spPr>
        <p:txBody>
          <a:bodyPr/>
          <a:lstStyle>
            <a:lvl1pPr marL="0" indent="0">
              <a:buNone/>
              <a:defRPr b="1" i="0">
                <a:solidFill>
                  <a:schemeClr val="bg1"/>
                </a:solidFill>
                <a:latin typeface="Roboto" panose="02000000000000000000" pitchFamily="2" charset="0"/>
                <a:ea typeface="Roboto" panose="02000000000000000000" pitchFamily="2" charset="0"/>
              </a:defRPr>
            </a:lvl1pPr>
          </a:lstStyle>
          <a:p>
            <a:pPr lvl="0"/>
            <a:r>
              <a:rPr lang="en-GB" dirty="0"/>
              <a:t>REAL DEAL Project</a:t>
            </a:r>
          </a:p>
          <a:p>
            <a:pPr lvl="0"/>
            <a:r>
              <a:rPr lang="en-GB" dirty="0"/>
              <a:t>Ethics, GDPR and Risk Management Training</a:t>
            </a:r>
          </a:p>
          <a:p>
            <a:pPr lvl="0"/>
            <a:r>
              <a:rPr lang="en-GB" dirty="0"/>
              <a:t>October 20 2022</a:t>
            </a:r>
          </a:p>
        </p:txBody>
      </p:sp>
      <p:pic>
        <p:nvPicPr>
          <p:cNvPr id="10" name="Graphic 9">
            <a:extLst>
              <a:ext uri="{FF2B5EF4-FFF2-40B4-BE49-F238E27FC236}">
                <a16:creationId xmlns:a16="http://schemas.microsoft.com/office/drawing/2014/main" id="{B7FD66B6-2003-F345-98A4-A4469F881C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037503" y="96317"/>
            <a:ext cx="7673009" cy="4512753"/>
          </a:xfrm>
          <a:prstGeom prst="rect">
            <a:avLst/>
          </a:prstGeom>
        </p:spPr>
      </p:pic>
    </p:spTree>
    <p:extLst>
      <p:ext uri="{BB962C8B-B14F-4D97-AF65-F5344CB8AC3E}">
        <p14:creationId xmlns:p14="http://schemas.microsoft.com/office/powerpoint/2010/main" val="186633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84E99F-9585-F848-863E-A18B037557E6}"/>
              </a:ext>
            </a:extLst>
          </p:cNvPr>
          <p:cNvPicPr>
            <a:picLocks noChangeAspect="1"/>
          </p:cNvPicPr>
          <p:nvPr userDrawn="1"/>
        </p:nvPicPr>
        <p:blipFill>
          <a:blip r:embed="rId2"/>
          <a:stretch>
            <a:fillRect/>
          </a:stretch>
        </p:blipFill>
        <p:spPr>
          <a:xfrm>
            <a:off x="9352094" y="4110084"/>
            <a:ext cx="1879600" cy="2209800"/>
          </a:xfrm>
          <a:prstGeom prst="rect">
            <a:avLst/>
          </a:prstGeom>
        </p:spPr>
      </p:pic>
      <p:sp>
        <p:nvSpPr>
          <p:cNvPr id="2" name="Title 1">
            <a:extLst>
              <a:ext uri="{FF2B5EF4-FFF2-40B4-BE49-F238E27FC236}">
                <a16:creationId xmlns:a16="http://schemas.microsoft.com/office/drawing/2014/main" id="{4B76BD8C-8C11-1242-96C4-EE682AE0CA2C}"/>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5" name="Oval 4">
            <a:extLst>
              <a:ext uri="{FF2B5EF4-FFF2-40B4-BE49-F238E27FC236}">
                <a16:creationId xmlns:a16="http://schemas.microsoft.com/office/drawing/2014/main" id="{0DA9B7BC-4043-A24A-8299-312B50E241AA}"/>
              </a:ext>
            </a:extLst>
          </p:cNvPr>
          <p:cNvSpPr/>
          <p:nvPr userDrawn="1"/>
        </p:nvSpPr>
        <p:spPr>
          <a:xfrm>
            <a:off x="-476662" y="3674844"/>
            <a:ext cx="4239383" cy="4239383"/>
          </a:xfrm>
          <a:prstGeom prst="ellipse">
            <a:avLst/>
          </a:prstGeom>
          <a:solidFill>
            <a:srgbClr val="CDEBF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512E886-52EA-2D41-9336-848BD7795F3B}"/>
              </a:ext>
            </a:extLst>
          </p:cNvPr>
          <p:cNvSpPr/>
          <p:nvPr userDrawn="1"/>
        </p:nvSpPr>
        <p:spPr>
          <a:xfrm>
            <a:off x="9738618" y="-577488"/>
            <a:ext cx="2986151" cy="2986151"/>
          </a:xfrm>
          <a:prstGeom prst="ellipse">
            <a:avLst/>
          </a:prstGeom>
          <a:solidFill>
            <a:srgbClr val="CDEBF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74D95B4-0C97-324A-BD99-63556DC853F3}"/>
              </a:ext>
            </a:extLst>
          </p:cNvPr>
          <p:cNvGrpSpPr/>
          <p:nvPr userDrawn="1"/>
        </p:nvGrpSpPr>
        <p:grpSpPr>
          <a:xfrm>
            <a:off x="422524" y="4541723"/>
            <a:ext cx="2746680" cy="1951152"/>
            <a:chOff x="645548" y="4300584"/>
            <a:chExt cx="2746680" cy="1951152"/>
          </a:xfrm>
          <a:solidFill>
            <a:srgbClr val="169DD9">
              <a:alpha val="49000"/>
            </a:srgbClr>
          </a:solidFill>
        </p:grpSpPr>
        <p:sp>
          <p:nvSpPr>
            <p:cNvPr id="9" name="Rectangle 8">
              <a:extLst>
                <a:ext uri="{FF2B5EF4-FFF2-40B4-BE49-F238E27FC236}">
                  <a16:creationId xmlns:a16="http://schemas.microsoft.com/office/drawing/2014/main" id="{DEC72198-723E-6E4A-8DD0-70FF3A0CF10A}"/>
                </a:ext>
              </a:extLst>
            </p:cNvPr>
            <p:cNvSpPr/>
            <p:nvPr userDrawn="1"/>
          </p:nvSpPr>
          <p:spPr>
            <a:xfrm>
              <a:off x="645548"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13ABA8-D0EA-B74C-B4AC-1CD8609A3ACC}"/>
                </a:ext>
              </a:extLst>
            </p:cNvPr>
            <p:cNvSpPr/>
            <p:nvPr userDrawn="1"/>
          </p:nvSpPr>
          <p:spPr>
            <a:xfrm>
              <a:off x="1170414"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4733E8-318C-E94D-9E1F-BACDF5F6BE79}"/>
                </a:ext>
              </a:extLst>
            </p:cNvPr>
            <p:cNvSpPr/>
            <p:nvPr userDrawn="1"/>
          </p:nvSpPr>
          <p:spPr>
            <a:xfrm>
              <a:off x="1695280"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517871-9742-7745-9763-1C1C4895E78C}"/>
                </a:ext>
              </a:extLst>
            </p:cNvPr>
            <p:cNvSpPr/>
            <p:nvPr userDrawn="1"/>
          </p:nvSpPr>
          <p:spPr>
            <a:xfrm>
              <a:off x="2220146"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196510-E680-364B-929D-943033D7DD6B}"/>
                </a:ext>
              </a:extLst>
            </p:cNvPr>
            <p:cNvSpPr/>
            <p:nvPr userDrawn="1"/>
          </p:nvSpPr>
          <p:spPr>
            <a:xfrm>
              <a:off x="2745012"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AEA113-7BEA-BD49-8D00-FE67E0A6BBED}"/>
                </a:ext>
              </a:extLst>
            </p:cNvPr>
            <p:cNvSpPr/>
            <p:nvPr userDrawn="1"/>
          </p:nvSpPr>
          <p:spPr>
            <a:xfrm>
              <a:off x="3269876"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879491-7164-CB48-9BA0-0CF88E2ECD09}"/>
                </a:ext>
              </a:extLst>
            </p:cNvPr>
            <p:cNvSpPr/>
            <p:nvPr userDrawn="1"/>
          </p:nvSpPr>
          <p:spPr>
            <a:xfrm>
              <a:off x="645548"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378EE59-220D-7648-A91A-59CA17167EC6}"/>
                </a:ext>
              </a:extLst>
            </p:cNvPr>
            <p:cNvSpPr/>
            <p:nvPr userDrawn="1"/>
          </p:nvSpPr>
          <p:spPr>
            <a:xfrm>
              <a:off x="1170414"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DD1E01-1081-AE42-A691-EF16DEBAE590}"/>
                </a:ext>
              </a:extLst>
            </p:cNvPr>
            <p:cNvSpPr/>
            <p:nvPr userDrawn="1"/>
          </p:nvSpPr>
          <p:spPr>
            <a:xfrm>
              <a:off x="1695280"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D711CC-8A28-E54E-B69E-5284B0EE2529}"/>
                </a:ext>
              </a:extLst>
            </p:cNvPr>
            <p:cNvSpPr/>
            <p:nvPr userDrawn="1"/>
          </p:nvSpPr>
          <p:spPr>
            <a:xfrm>
              <a:off x="2220146"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698CDD0-C976-0742-A6FB-D8477F357F54}"/>
                </a:ext>
              </a:extLst>
            </p:cNvPr>
            <p:cNvSpPr/>
            <p:nvPr userDrawn="1"/>
          </p:nvSpPr>
          <p:spPr>
            <a:xfrm>
              <a:off x="2745012"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6216AE3-C6CE-8440-B11C-D1B8496475E0}"/>
                </a:ext>
              </a:extLst>
            </p:cNvPr>
            <p:cNvSpPr/>
            <p:nvPr userDrawn="1"/>
          </p:nvSpPr>
          <p:spPr>
            <a:xfrm>
              <a:off x="3269876"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E8BE3FD-D496-BB42-8B77-B49CE5033D75}"/>
                </a:ext>
              </a:extLst>
            </p:cNvPr>
            <p:cNvSpPr/>
            <p:nvPr userDrawn="1"/>
          </p:nvSpPr>
          <p:spPr>
            <a:xfrm>
              <a:off x="645548"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3230C2-566F-6C4B-9B80-2968101EACD8}"/>
                </a:ext>
              </a:extLst>
            </p:cNvPr>
            <p:cNvSpPr/>
            <p:nvPr userDrawn="1"/>
          </p:nvSpPr>
          <p:spPr>
            <a:xfrm>
              <a:off x="1170414"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1CC214-1B3A-8D47-9B0B-913902D03B8A}"/>
                </a:ext>
              </a:extLst>
            </p:cNvPr>
            <p:cNvSpPr/>
            <p:nvPr userDrawn="1"/>
          </p:nvSpPr>
          <p:spPr>
            <a:xfrm>
              <a:off x="1695280"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420D64-9BD1-B647-8A16-F28304783AD1}"/>
                </a:ext>
              </a:extLst>
            </p:cNvPr>
            <p:cNvSpPr/>
            <p:nvPr userDrawn="1"/>
          </p:nvSpPr>
          <p:spPr>
            <a:xfrm>
              <a:off x="2220146"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A4D021F-576D-4446-AD24-3C2368071020}"/>
                </a:ext>
              </a:extLst>
            </p:cNvPr>
            <p:cNvSpPr/>
            <p:nvPr userDrawn="1"/>
          </p:nvSpPr>
          <p:spPr>
            <a:xfrm>
              <a:off x="2745012"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1B8C0A-F29E-784E-AAE7-3CBFA506A7F1}"/>
                </a:ext>
              </a:extLst>
            </p:cNvPr>
            <p:cNvSpPr/>
            <p:nvPr userDrawn="1"/>
          </p:nvSpPr>
          <p:spPr>
            <a:xfrm>
              <a:off x="3269876"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DD30A7-BF2D-8948-9DC4-0A7B0B331E43}"/>
                </a:ext>
              </a:extLst>
            </p:cNvPr>
            <p:cNvSpPr/>
            <p:nvPr userDrawn="1"/>
          </p:nvSpPr>
          <p:spPr>
            <a:xfrm>
              <a:off x="645548"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A3CDBB5-F870-3E42-B14D-59F160F055A7}"/>
                </a:ext>
              </a:extLst>
            </p:cNvPr>
            <p:cNvSpPr/>
            <p:nvPr userDrawn="1"/>
          </p:nvSpPr>
          <p:spPr>
            <a:xfrm>
              <a:off x="1170414"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F4FD17E-51AA-774C-A584-1841F7EE4B1A}"/>
                </a:ext>
              </a:extLst>
            </p:cNvPr>
            <p:cNvSpPr/>
            <p:nvPr userDrawn="1"/>
          </p:nvSpPr>
          <p:spPr>
            <a:xfrm>
              <a:off x="1695280"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91960F4-4B29-3349-813D-2EA7E95EDD10}"/>
                </a:ext>
              </a:extLst>
            </p:cNvPr>
            <p:cNvSpPr/>
            <p:nvPr userDrawn="1"/>
          </p:nvSpPr>
          <p:spPr>
            <a:xfrm>
              <a:off x="2220146"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7A1114-8771-6D43-BD5E-E3BC2DC7AD7D}"/>
                </a:ext>
              </a:extLst>
            </p:cNvPr>
            <p:cNvSpPr/>
            <p:nvPr userDrawn="1"/>
          </p:nvSpPr>
          <p:spPr>
            <a:xfrm>
              <a:off x="2745012"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BC4A8B-20FA-FE4F-B979-48C668DDEA54}"/>
                </a:ext>
              </a:extLst>
            </p:cNvPr>
            <p:cNvSpPr/>
            <p:nvPr userDrawn="1"/>
          </p:nvSpPr>
          <p:spPr>
            <a:xfrm>
              <a:off x="3269876" y="56813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AC9C4C5-77B8-BA4A-A4A3-AD4F102BE869}"/>
                </a:ext>
              </a:extLst>
            </p:cNvPr>
            <p:cNvSpPr/>
            <p:nvPr userDrawn="1"/>
          </p:nvSpPr>
          <p:spPr>
            <a:xfrm>
              <a:off x="645548"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CA83AEE-63A7-A740-BD2B-20822D6CF2E7}"/>
                </a:ext>
              </a:extLst>
            </p:cNvPr>
            <p:cNvSpPr/>
            <p:nvPr userDrawn="1"/>
          </p:nvSpPr>
          <p:spPr>
            <a:xfrm>
              <a:off x="1170414"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987E471-D832-354C-816D-B857BB521437}"/>
                </a:ext>
              </a:extLst>
            </p:cNvPr>
            <p:cNvSpPr/>
            <p:nvPr userDrawn="1"/>
          </p:nvSpPr>
          <p:spPr>
            <a:xfrm>
              <a:off x="1695280"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FDF07C8-524F-7349-A4B6-4DA6B0DF52DE}"/>
                </a:ext>
              </a:extLst>
            </p:cNvPr>
            <p:cNvSpPr/>
            <p:nvPr userDrawn="1"/>
          </p:nvSpPr>
          <p:spPr>
            <a:xfrm>
              <a:off x="2220146"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D073F9-4723-9943-ACFC-08D703EAA3C9}"/>
                </a:ext>
              </a:extLst>
            </p:cNvPr>
            <p:cNvSpPr/>
            <p:nvPr userDrawn="1"/>
          </p:nvSpPr>
          <p:spPr>
            <a:xfrm>
              <a:off x="2745012"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4F172CE-52AC-4046-A1A9-D55D8D23A8E0}"/>
                </a:ext>
              </a:extLst>
            </p:cNvPr>
            <p:cNvSpPr/>
            <p:nvPr userDrawn="1"/>
          </p:nvSpPr>
          <p:spPr>
            <a:xfrm>
              <a:off x="3269876"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Content Placeholder 39">
            <a:extLst>
              <a:ext uri="{FF2B5EF4-FFF2-40B4-BE49-F238E27FC236}">
                <a16:creationId xmlns:a16="http://schemas.microsoft.com/office/drawing/2014/main" id="{DBF0FD5A-3D98-A542-834A-46ACBDADD446}"/>
              </a:ext>
            </a:extLst>
          </p:cNvPr>
          <p:cNvSpPr>
            <a:spLocks noGrp="1"/>
          </p:cNvSpPr>
          <p:nvPr>
            <p:ph sz="quarter" idx="10"/>
          </p:nvPr>
        </p:nvSpPr>
        <p:spPr>
          <a:xfrm>
            <a:off x="838761"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39" name="Content Placeholder 39">
            <a:extLst>
              <a:ext uri="{FF2B5EF4-FFF2-40B4-BE49-F238E27FC236}">
                <a16:creationId xmlns:a16="http://schemas.microsoft.com/office/drawing/2014/main" id="{0F338D7E-72A5-B141-AC4A-1AF111713339}"/>
              </a:ext>
            </a:extLst>
          </p:cNvPr>
          <p:cNvSpPr>
            <a:spLocks noGrp="1"/>
          </p:cNvSpPr>
          <p:nvPr>
            <p:ph sz="quarter" idx="11"/>
          </p:nvPr>
        </p:nvSpPr>
        <p:spPr>
          <a:xfrm>
            <a:off x="4892087"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41" name="Content Placeholder 39">
            <a:extLst>
              <a:ext uri="{FF2B5EF4-FFF2-40B4-BE49-F238E27FC236}">
                <a16:creationId xmlns:a16="http://schemas.microsoft.com/office/drawing/2014/main" id="{CE7C5717-88E4-FF4D-9561-BDB2E8CB876D}"/>
              </a:ext>
            </a:extLst>
          </p:cNvPr>
          <p:cNvSpPr>
            <a:spLocks noGrp="1"/>
          </p:cNvSpPr>
          <p:nvPr>
            <p:ph sz="quarter" idx="12"/>
          </p:nvPr>
        </p:nvSpPr>
        <p:spPr>
          <a:xfrm>
            <a:off x="8945412"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4141039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E5ED732-66DD-F145-9E8A-29FD7EB641A8}"/>
              </a:ext>
            </a:extLst>
          </p:cNvPr>
          <p:cNvSpPr/>
          <p:nvPr userDrawn="1"/>
        </p:nvSpPr>
        <p:spPr>
          <a:xfrm>
            <a:off x="9285249" y="4787902"/>
            <a:ext cx="3153280" cy="3153280"/>
          </a:xfrm>
          <a:prstGeom prst="ellipse">
            <a:avLst/>
          </a:prstGeom>
          <a:solidFill>
            <a:srgbClr val="CD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09A5B9-B7F0-1747-836E-55AC71B95450}"/>
              </a:ext>
            </a:extLst>
          </p:cNvPr>
          <p:cNvPicPr>
            <a:picLocks noChangeAspect="1"/>
          </p:cNvPicPr>
          <p:nvPr userDrawn="1"/>
        </p:nvPicPr>
        <p:blipFill rotWithShape="1">
          <a:blip r:embed="rId2"/>
          <a:srcRect l="41088" b="79496"/>
          <a:stretch/>
        </p:blipFill>
        <p:spPr>
          <a:xfrm>
            <a:off x="-1" y="5519524"/>
            <a:ext cx="3531387" cy="1338476"/>
          </a:xfrm>
          <a:prstGeom prst="rect">
            <a:avLst/>
          </a:prstGeom>
        </p:spPr>
      </p:pic>
      <p:pic>
        <p:nvPicPr>
          <p:cNvPr id="6" name="Picture 5" descr="A close up of a keyboard&#10;&#10;Description automatically generated">
            <a:extLst>
              <a:ext uri="{FF2B5EF4-FFF2-40B4-BE49-F238E27FC236}">
                <a16:creationId xmlns:a16="http://schemas.microsoft.com/office/drawing/2014/main" id="{54FAD970-B73A-2A40-BF00-3DAB0349C859}"/>
              </a:ext>
            </a:extLst>
          </p:cNvPr>
          <p:cNvPicPr>
            <a:picLocks noChangeAspect="1"/>
          </p:cNvPicPr>
          <p:nvPr userDrawn="1"/>
        </p:nvPicPr>
        <p:blipFill rotWithShape="1">
          <a:blip r:embed="rId3"/>
          <a:srcRect t="1" r="3980" b="44554"/>
          <a:stretch/>
        </p:blipFill>
        <p:spPr>
          <a:xfrm>
            <a:off x="9952891" y="6099409"/>
            <a:ext cx="2239109" cy="676530"/>
          </a:xfrm>
          <a:prstGeom prst="rect">
            <a:avLst/>
          </a:prstGeom>
        </p:spPr>
      </p:pic>
      <p:sp>
        <p:nvSpPr>
          <p:cNvPr id="12" name="Title 1">
            <a:extLst>
              <a:ext uri="{FF2B5EF4-FFF2-40B4-BE49-F238E27FC236}">
                <a16:creationId xmlns:a16="http://schemas.microsoft.com/office/drawing/2014/main" id="{1BCF59D0-8721-8449-986B-6A5A504217B1}"/>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8" name="Content Placeholder 39">
            <a:extLst>
              <a:ext uri="{FF2B5EF4-FFF2-40B4-BE49-F238E27FC236}">
                <a16:creationId xmlns:a16="http://schemas.microsoft.com/office/drawing/2014/main" id="{B34655A6-B9C7-AB4E-A4F9-EE41082900FC}"/>
              </a:ext>
            </a:extLst>
          </p:cNvPr>
          <p:cNvSpPr>
            <a:spLocks noGrp="1"/>
          </p:cNvSpPr>
          <p:nvPr>
            <p:ph sz="quarter" idx="10"/>
          </p:nvPr>
        </p:nvSpPr>
        <p:spPr>
          <a:xfrm>
            <a:off x="838761"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9" name="Content Placeholder 39">
            <a:extLst>
              <a:ext uri="{FF2B5EF4-FFF2-40B4-BE49-F238E27FC236}">
                <a16:creationId xmlns:a16="http://schemas.microsoft.com/office/drawing/2014/main" id="{181F6E2B-CDBF-6442-9801-A390FF316E0C}"/>
              </a:ext>
            </a:extLst>
          </p:cNvPr>
          <p:cNvSpPr>
            <a:spLocks noGrp="1"/>
          </p:cNvSpPr>
          <p:nvPr>
            <p:ph sz="quarter" idx="11"/>
          </p:nvPr>
        </p:nvSpPr>
        <p:spPr>
          <a:xfrm>
            <a:off x="4892087"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10" name="Content Placeholder 39">
            <a:extLst>
              <a:ext uri="{FF2B5EF4-FFF2-40B4-BE49-F238E27FC236}">
                <a16:creationId xmlns:a16="http://schemas.microsoft.com/office/drawing/2014/main" id="{A122490B-2096-B847-96D3-23B007457941}"/>
              </a:ext>
            </a:extLst>
          </p:cNvPr>
          <p:cNvSpPr>
            <a:spLocks noGrp="1"/>
          </p:cNvSpPr>
          <p:nvPr>
            <p:ph sz="quarter" idx="12"/>
          </p:nvPr>
        </p:nvSpPr>
        <p:spPr>
          <a:xfrm>
            <a:off x="8945412"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1420336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9CDFD222-1176-0A4F-A701-35B9AE5B4DF8}"/>
              </a:ext>
            </a:extLst>
          </p:cNvPr>
          <p:cNvPicPr>
            <a:picLocks noChangeAspect="1"/>
          </p:cNvPicPr>
          <p:nvPr userDrawn="1"/>
        </p:nvPicPr>
        <p:blipFill rotWithShape="1">
          <a:blip r:embed="rId2"/>
          <a:srcRect l="13700"/>
          <a:stretch/>
        </p:blipFill>
        <p:spPr>
          <a:xfrm>
            <a:off x="0" y="3891085"/>
            <a:ext cx="2550806" cy="2966915"/>
          </a:xfrm>
          <a:prstGeom prst="rect">
            <a:avLst/>
          </a:prstGeom>
        </p:spPr>
      </p:pic>
      <p:sp>
        <p:nvSpPr>
          <p:cNvPr id="4" name="Oval 3">
            <a:extLst>
              <a:ext uri="{FF2B5EF4-FFF2-40B4-BE49-F238E27FC236}">
                <a16:creationId xmlns:a16="http://schemas.microsoft.com/office/drawing/2014/main" id="{D3E009EF-95B4-DF48-B0DD-33626862EC35}"/>
              </a:ext>
            </a:extLst>
          </p:cNvPr>
          <p:cNvSpPr/>
          <p:nvPr userDrawn="1"/>
        </p:nvSpPr>
        <p:spPr>
          <a:xfrm>
            <a:off x="8677264" y="-1184038"/>
            <a:ext cx="4146545" cy="4146545"/>
          </a:xfrm>
          <a:prstGeom prst="ellipse">
            <a:avLst/>
          </a:prstGeom>
          <a:solidFill>
            <a:srgbClr val="CD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0432B7E-852C-BC44-9E64-5AFB0B664D76}"/>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9" name="Content Placeholder 39">
            <a:extLst>
              <a:ext uri="{FF2B5EF4-FFF2-40B4-BE49-F238E27FC236}">
                <a16:creationId xmlns:a16="http://schemas.microsoft.com/office/drawing/2014/main" id="{0DBF054D-DA15-CB4E-968F-42AF6DE0D97F}"/>
              </a:ext>
            </a:extLst>
          </p:cNvPr>
          <p:cNvSpPr>
            <a:spLocks noGrp="1"/>
          </p:cNvSpPr>
          <p:nvPr>
            <p:ph sz="quarter" idx="10"/>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2">
            <a:extLst>
              <a:ext uri="{FF2B5EF4-FFF2-40B4-BE49-F238E27FC236}">
                <a16:creationId xmlns:a16="http://schemas.microsoft.com/office/drawing/2014/main" id="{C26100CC-6275-EE48-8897-DD21D7C6A851}"/>
              </a:ext>
            </a:extLst>
          </p:cNvPr>
          <p:cNvSpPr>
            <a:spLocks noGrp="1"/>
          </p:cNvSpPr>
          <p:nvPr>
            <p:ph type="pic" sz="quarter" idx="52"/>
          </p:nvPr>
        </p:nvSpPr>
        <p:spPr>
          <a:xfrm>
            <a:off x="6968914" y="4002019"/>
            <a:ext cx="2133600" cy="2133600"/>
          </a:xfrm>
          <a:prstGeom prst="ellipse">
            <a:avLst/>
          </a:prstGeom>
        </p:spPr>
      </p:sp>
    </p:spTree>
    <p:extLst>
      <p:ext uri="{BB962C8B-B14F-4D97-AF65-F5344CB8AC3E}">
        <p14:creationId xmlns:p14="http://schemas.microsoft.com/office/powerpoint/2010/main" val="322784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AC9065-93BE-FC4A-9791-1F774B47C105}"/>
              </a:ext>
            </a:extLst>
          </p:cNvPr>
          <p:cNvPicPr>
            <a:picLocks noChangeAspect="1"/>
          </p:cNvPicPr>
          <p:nvPr userDrawn="1"/>
        </p:nvPicPr>
        <p:blipFill>
          <a:blip r:embed="rId2"/>
          <a:stretch>
            <a:fillRect/>
          </a:stretch>
        </p:blipFill>
        <p:spPr>
          <a:xfrm>
            <a:off x="7689457" y="1528976"/>
            <a:ext cx="4203700" cy="22352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51A26F53-5553-C248-A2AA-BC9480834633}"/>
              </a:ext>
            </a:extLst>
          </p:cNvPr>
          <p:cNvPicPr>
            <a:picLocks noChangeAspect="1"/>
          </p:cNvPicPr>
          <p:nvPr userDrawn="1"/>
        </p:nvPicPr>
        <p:blipFill rotWithShape="1">
          <a:blip r:embed="rId3"/>
          <a:srcRect r="56797"/>
          <a:stretch/>
        </p:blipFill>
        <p:spPr>
          <a:xfrm>
            <a:off x="10682713" y="893243"/>
            <a:ext cx="1509288" cy="3506665"/>
          </a:xfrm>
          <a:prstGeom prst="rect">
            <a:avLst/>
          </a:prstGeom>
        </p:spPr>
      </p:pic>
      <p:sp>
        <p:nvSpPr>
          <p:cNvPr id="10" name="Title 1">
            <a:extLst>
              <a:ext uri="{FF2B5EF4-FFF2-40B4-BE49-F238E27FC236}">
                <a16:creationId xmlns:a16="http://schemas.microsoft.com/office/drawing/2014/main" id="{B5383D33-D051-1348-97BD-A5929EA80935}"/>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11" name="Content Placeholder 39">
            <a:extLst>
              <a:ext uri="{FF2B5EF4-FFF2-40B4-BE49-F238E27FC236}">
                <a16:creationId xmlns:a16="http://schemas.microsoft.com/office/drawing/2014/main" id="{D3E1577F-04CB-3841-96A8-1983A0FF8B29}"/>
              </a:ext>
            </a:extLst>
          </p:cNvPr>
          <p:cNvSpPr>
            <a:spLocks noGrp="1"/>
          </p:cNvSpPr>
          <p:nvPr>
            <p:ph sz="quarter" idx="10"/>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41">
            <a:extLst>
              <a:ext uri="{FF2B5EF4-FFF2-40B4-BE49-F238E27FC236}">
                <a16:creationId xmlns:a16="http://schemas.microsoft.com/office/drawing/2014/main" id="{30D2A3BE-E344-E84E-8690-22FD4F1587CD}"/>
              </a:ext>
            </a:extLst>
          </p:cNvPr>
          <p:cNvSpPr>
            <a:spLocks noGrp="1"/>
          </p:cNvSpPr>
          <p:nvPr>
            <p:ph sz="quarter" idx="1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2626779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A71D70-5AC4-0B43-9BB6-FDA82812C6B6}"/>
              </a:ext>
            </a:extLst>
          </p:cNvPr>
          <p:cNvPicPr>
            <a:picLocks noChangeAspect="1"/>
          </p:cNvPicPr>
          <p:nvPr userDrawn="1"/>
        </p:nvPicPr>
        <p:blipFill rotWithShape="1">
          <a:blip r:embed="rId2"/>
          <a:srcRect r="6661"/>
          <a:stretch/>
        </p:blipFill>
        <p:spPr>
          <a:xfrm>
            <a:off x="10923614" y="2120900"/>
            <a:ext cx="1268386" cy="26162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9510190D-8164-0940-A4AC-8AD73F1A3829}"/>
              </a:ext>
            </a:extLst>
          </p:cNvPr>
          <p:cNvPicPr>
            <a:picLocks noChangeAspect="1"/>
          </p:cNvPicPr>
          <p:nvPr userDrawn="1"/>
        </p:nvPicPr>
        <p:blipFill rotWithShape="1">
          <a:blip r:embed="rId3"/>
          <a:srcRect r="56149"/>
          <a:stretch/>
        </p:blipFill>
        <p:spPr>
          <a:xfrm>
            <a:off x="9703810" y="581138"/>
            <a:ext cx="2488190" cy="569572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A41578B-3857-614B-8C44-67A6F9AE77BA}"/>
              </a:ext>
            </a:extLst>
          </p:cNvPr>
          <p:cNvPicPr>
            <a:picLocks noChangeAspect="1"/>
          </p:cNvPicPr>
          <p:nvPr userDrawn="1"/>
        </p:nvPicPr>
        <p:blipFill rotWithShape="1">
          <a:blip r:embed="rId3"/>
          <a:srcRect l="13700"/>
          <a:stretch/>
        </p:blipFill>
        <p:spPr>
          <a:xfrm>
            <a:off x="-1" y="1770185"/>
            <a:ext cx="2550806" cy="2966915"/>
          </a:xfrm>
          <a:prstGeom prst="rect">
            <a:avLst/>
          </a:prstGeom>
        </p:spPr>
      </p:pic>
      <p:pic>
        <p:nvPicPr>
          <p:cNvPr id="14" name="Picture 13" descr="A picture containing building, fence&#10;&#10;Description automatically generated">
            <a:extLst>
              <a:ext uri="{FF2B5EF4-FFF2-40B4-BE49-F238E27FC236}">
                <a16:creationId xmlns:a16="http://schemas.microsoft.com/office/drawing/2014/main" id="{CD234620-AEED-224A-A716-7C9076157722}"/>
              </a:ext>
            </a:extLst>
          </p:cNvPr>
          <p:cNvPicPr>
            <a:picLocks noChangeAspect="1"/>
          </p:cNvPicPr>
          <p:nvPr userDrawn="1"/>
        </p:nvPicPr>
        <p:blipFill rotWithShape="1">
          <a:blip r:embed="rId4"/>
          <a:srcRect l="34060" t="75656"/>
          <a:stretch/>
        </p:blipFill>
        <p:spPr>
          <a:xfrm>
            <a:off x="3441599" y="0"/>
            <a:ext cx="4044813" cy="1567474"/>
          </a:xfrm>
          <a:prstGeom prst="rect">
            <a:avLst/>
          </a:prstGeom>
        </p:spPr>
      </p:pic>
      <p:sp>
        <p:nvSpPr>
          <p:cNvPr id="18" name="Title 1">
            <a:extLst>
              <a:ext uri="{FF2B5EF4-FFF2-40B4-BE49-F238E27FC236}">
                <a16:creationId xmlns:a16="http://schemas.microsoft.com/office/drawing/2014/main" id="{BA9735F5-57F2-4649-BDAF-C54AC025DDDF}"/>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19" name="Content Placeholder 39">
            <a:extLst>
              <a:ext uri="{FF2B5EF4-FFF2-40B4-BE49-F238E27FC236}">
                <a16:creationId xmlns:a16="http://schemas.microsoft.com/office/drawing/2014/main" id="{06C78EC0-8DBD-D746-A18B-88FF5D55463B}"/>
              </a:ext>
            </a:extLst>
          </p:cNvPr>
          <p:cNvSpPr>
            <a:spLocks noGrp="1"/>
          </p:cNvSpPr>
          <p:nvPr>
            <p:ph sz="quarter" idx="10"/>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Content Placeholder 41">
            <a:extLst>
              <a:ext uri="{FF2B5EF4-FFF2-40B4-BE49-F238E27FC236}">
                <a16:creationId xmlns:a16="http://schemas.microsoft.com/office/drawing/2014/main" id="{FB4D8F76-B9B9-0E40-8508-C6820B492924}"/>
              </a:ext>
            </a:extLst>
          </p:cNvPr>
          <p:cNvSpPr>
            <a:spLocks noGrp="1"/>
          </p:cNvSpPr>
          <p:nvPr>
            <p:ph sz="quarter" idx="1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301260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50DD514-597D-054D-B38B-1123068B2E01}"/>
              </a:ext>
            </a:extLst>
          </p:cNvPr>
          <p:cNvSpPr/>
          <p:nvPr userDrawn="1"/>
        </p:nvSpPr>
        <p:spPr>
          <a:xfrm>
            <a:off x="6096000" y="-2291739"/>
            <a:ext cx="9148483" cy="11441478"/>
          </a:xfrm>
          <a:prstGeom prst="ellipse">
            <a:avLst/>
          </a:prstGeom>
          <a:solidFill>
            <a:srgbClr val="E4F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156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A picture containing building, fence&#10;&#10;Description automatically generated">
            <a:extLst>
              <a:ext uri="{FF2B5EF4-FFF2-40B4-BE49-F238E27FC236}">
                <a16:creationId xmlns:a16="http://schemas.microsoft.com/office/drawing/2014/main" id="{12B8DF3B-2E74-DA49-9574-093A0867F17D}"/>
              </a:ext>
            </a:extLst>
          </p:cNvPr>
          <p:cNvPicPr>
            <a:picLocks noChangeAspect="1"/>
          </p:cNvPicPr>
          <p:nvPr userDrawn="1"/>
        </p:nvPicPr>
        <p:blipFill rotWithShape="1">
          <a:blip r:embed="rId2"/>
          <a:srcRect r="11778" b="50000"/>
          <a:stretch/>
        </p:blipFill>
        <p:spPr>
          <a:xfrm>
            <a:off x="6780335" y="3638550"/>
            <a:ext cx="5411665" cy="321945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29CBFC7D-D15F-3F4C-8604-5DCAF6418E42}"/>
              </a:ext>
            </a:extLst>
          </p:cNvPr>
          <p:cNvPicPr>
            <a:picLocks noChangeAspect="1"/>
          </p:cNvPicPr>
          <p:nvPr userDrawn="1"/>
        </p:nvPicPr>
        <p:blipFill rotWithShape="1">
          <a:blip r:embed="rId3"/>
          <a:srcRect r="56149"/>
          <a:stretch/>
        </p:blipFill>
        <p:spPr>
          <a:xfrm>
            <a:off x="9703810" y="0"/>
            <a:ext cx="2488190" cy="5695724"/>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A677CE10-AA55-2C40-9838-7D18DE643CD4}"/>
              </a:ext>
            </a:extLst>
          </p:cNvPr>
          <p:cNvPicPr>
            <a:picLocks noChangeAspect="1"/>
          </p:cNvPicPr>
          <p:nvPr userDrawn="1"/>
        </p:nvPicPr>
        <p:blipFill rotWithShape="1">
          <a:blip r:embed="rId3"/>
          <a:srcRect l="13700"/>
          <a:stretch/>
        </p:blipFill>
        <p:spPr>
          <a:xfrm>
            <a:off x="0" y="3891085"/>
            <a:ext cx="2550806" cy="2966915"/>
          </a:xfrm>
          <a:prstGeom prst="rect">
            <a:avLst/>
          </a:prstGeom>
        </p:spPr>
      </p:pic>
    </p:spTree>
    <p:extLst>
      <p:ext uri="{BB962C8B-B14F-4D97-AF65-F5344CB8AC3E}">
        <p14:creationId xmlns:p14="http://schemas.microsoft.com/office/powerpoint/2010/main" val="1239378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34CD18-DA15-A546-B892-279E85A330A4}"/>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3" name="Picture Placeholder 2"/>
          <p:cNvSpPr>
            <a:spLocks noGrp="1"/>
          </p:cNvSpPr>
          <p:nvPr>
            <p:ph type="pic" sz="quarter" idx="52"/>
          </p:nvPr>
        </p:nvSpPr>
        <p:spPr>
          <a:xfrm>
            <a:off x="1655314" y="3879619"/>
            <a:ext cx="2133600" cy="2133600"/>
          </a:xfrm>
          <a:prstGeom prst="ellipse">
            <a:avLst/>
          </a:prstGeom>
        </p:spPr>
      </p:sp>
      <p:sp>
        <p:nvSpPr>
          <p:cNvPr id="4" name="Picture Placeholder 3"/>
          <p:cNvSpPr>
            <a:spLocks noGrp="1"/>
          </p:cNvSpPr>
          <p:nvPr>
            <p:ph type="pic" sz="quarter" idx="51"/>
          </p:nvPr>
        </p:nvSpPr>
        <p:spPr>
          <a:xfrm>
            <a:off x="8985382" y="526819"/>
            <a:ext cx="2133600" cy="2133600"/>
          </a:xfrm>
          <a:prstGeom prst="ellipse">
            <a:avLst/>
          </a:prstGeom>
        </p:spPr>
      </p:sp>
      <p:sp>
        <p:nvSpPr>
          <p:cNvPr id="6" name="Title 1">
            <a:extLst>
              <a:ext uri="{FF2B5EF4-FFF2-40B4-BE49-F238E27FC236}">
                <a16:creationId xmlns:a16="http://schemas.microsoft.com/office/drawing/2014/main" id="{B596D038-689C-EA49-87DC-1EA899E811A3}"/>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7" name="Content Placeholder 39">
            <a:extLst>
              <a:ext uri="{FF2B5EF4-FFF2-40B4-BE49-F238E27FC236}">
                <a16:creationId xmlns:a16="http://schemas.microsoft.com/office/drawing/2014/main" id="{9B79262A-E7F4-BD4D-B1FC-8C66EF1D76B5}"/>
              </a:ext>
            </a:extLst>
          </p:cNvPr>
          <p:cNvSpPr>
            <a:spLocks noGrp="1"/>
          </p:cNvSpPr>
          <p:nvPr>
            <p:ph sz="quarter" idx="10"/>
          </p:nvPr>
        </p:nvSpPr>
        <p:spPr>
          <a:xfrm>
            <a:off x="587375" y="1828800"/>
            <a:ext cx="4049713" cy="1879200"/>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8" name="Content Placeholder 41">
            <a:extLst>
              <a:ext uri="{FF2B5EF4-FFF2-40B4-BE49-F238E27FC236}">
                <a16:creationId xmlns:a16="http://schemas.microsoft.com/office/drawing/2014/main" id="{2E855B68-908B-6E4B-B390-A18622953A07}"/>
              </a:ext>
            </a:extLst>
          </p:cNvPr>
          <p:cNvSpPr>
            <a:spLocks noGrp="1"/>
          </p:cNvSpPr>
          <p:nvPr>
            <p:ph sz="quarter" idx="11"/>
          </p:nvPr>
        </p:nvSpPr>
        <p:spPr>
          <a:xfrm>
            <a:off x="5731725" y="27684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3906041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93FD03-CD4E-8D48-9273-4B3EB22DD851}"/>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5" name="Content Placeholder 39">
            <a:extLst>
              <a:ext uri="{FF2B5EF4-FFF2-40B4-BE49-F238E27FC236}">
                <a16:creationId xmlns:a16="http://schemas.microsoft.com/office/drawing/2014/main" id="{311AE3A3-B1D7-CF4B-859E-885CE72E22A6}"/>
              </a:ext>
            </a:extLst>
          </p:cNvPr>
          <p:cNvSpPr>
            <a:spLocks noGrp="1"/>
          </p:cNvSpPr>
          <p:nvPr>
            <p:ph sz="quarter" idx="10"/>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41">
            <a:extLst>
              <a:ext uri="{FF2B5EF4-FFF2-40B4-BE49-F238E27FC236}">
                <a16:creationId xmlns:a16="http://schemas.microsoft.com/office/drawing/2014/main" id="{A41B7526-D40D-C144-8494-B3EB88334723}"/>
              </a:ext>
            </a:extLst>
          </p:cNvPr>
          <p:cNvSpPr>
            <a:spLocks noGrp="1"/>
          </p:cNvSpPr>
          <p:nvPr>
            <p:ph sz="quarter" idx="1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pic>
        <p:nvPicPr>
          <p:cNvPr id="7" name="Graphic 6">
            <a:extLst>
              <a:ext uri="{FF2B5EF4-FFF2-40B4-BE49-F238E27FC236}">
                <a16:creationId xmlns:a16="http://schemas.microsoft.com/office/drawing/2014/main" id="{C1ED3672-FC2C-6C41-9BB9-F04FE54E39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09" y="93213"/>
            <a:ext cx="2087324" cy="1306569"/>
          </a:xfrm>
          <a:prstGeom prst="rect">
            <a:avLst/>
          </a:prstGeom>
        </p:spPr>
      </p:pic>
    </p:spTree>
    <p:extLst>
      <p:ext uri="{BB962C8B-B14F-4D97-AF65-F5344CB8AC3E}">
        <p14:creationId xmlns:p14="http://schemas.microsoft.com/office/powerpoint/2010/main" val="820554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9EFD968-2170-674F-BE45-E28EC99D86FF}"/>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8" name="Content Placeholder 39">
            <a:extLst>
              <a:ext uri="{FF2B5EF4-FFF2-40B4-BE49-F238E27FC236}">
                <a16:creationId xmlns:a16="http://schemas.microsoft.com/office/drawing/2014/main" id="{1642AA52-A545-FA4F-AA93-E935AAD87A7F}"/>
              </a:ext>
            </a:extLst>
          </p:cNvPr>
          <p:cNvSpPr>
            <a:spLocks noGrp="1"/>
          </p:cNvSpPr>
          <p:nvPr>
            <p:ph sz="quarter" idx="10"/>
          </p:nvPr>
        </p:nvSpPr>
        <p:spPr>
          <a:xfrm>
            <a:off x="587375" y="1828800"/>
            <a:ext cx="11185964"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Graphic 4">
            <a:extLst>
              <a:ext uri="{FF2B5EF4-FFF2-40B4-BE49-F238E27FC236}">
                <a16:creationId xmlns:a16="http://schemas.microsoft.com/office/drawing/2014/main" id="{29B90C89-E2C6-8C47-BA00-8A58D31BD3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09" y="93213"/>
            <a:ext cx="2087324" cy="1306569"/>
          </a:xfrm>
          <a:prstGeom prst="rect">
            <a:avLst/>
          </a:prstGeom>
        </p:spPr>
      </p:pic>
    </p:spTree>
    <p:extLst>
      <p:ext uri="{BB962C8B-B14F-4D97-AF65-F5344CB8AC3E}">
        <p14:creationId xmlns:p14="http://schemas.microsoft.com/office/powerpoint/2010/main" val="274506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DAF9C-70F7-3B4C-872D-B343A169E88F}"/>
              </a:ext>
            </a:extLst>
          </p:cNvPr>
          <p:cNvPicPr>
            <a:picLocks noChangeAspect="1"/>
          </p:cNvPicPr>
          <p:nvPr userDrawn="1"/>
        </p:nvPicPr>
        <p:blipFill>
          <a:blip r:embed="rId2"/>
          <a:stretch>
            <a:fillRect/>
          </a:stretch>
        </p:blipFill>
        <p:spPr>
          <a:xfrm>
            <a:off x="0" y="0"/>
            <a:ext cx="12191999" cy="685800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006060A4-2239-8544-88C9-4F1C890B20B0}"/>
              </a:ext>
            </a:extLst>
          </p:cNvPr>
          <p:cNvPicPr>
            <a:picLocks noChangeAspect="1"/>
          </p:cNvPicPr>
          <p:nvPr userDrawn="1"/>
        </p:nvPicPr>
        <p:blipFill rotWithShape="1">
          <a:blip r:embed="rId3"/>
          <a:srcRect l="13700"/>
          <a:stretch/>
        </p:blipFill>
        <p:spPr>
          <a:xfrm>
            <a:off x="-1" y="1770185"/>
            <a:ext cx="2550806" cy="2966915"/>
          </a:xfrm>
          <a:prstGeom prst="rect">
            <a:avLst/>
          </a:prstGeom>
        </p:spPr>
      </p:pic>
      <p:sp>
        <p:nvSpPr>
          <p:cNvPr id="3" name="Title 1">
            <a:extLst>
              <a:ext uri="{FF2B5EF4-FFF2-40B4-BE49-F238E27FC236}">
                <a16:creationId xmlns:a16="http://schemas.microsoft.com/office/drawing/2014/main" id="{65DA2E81-FECD-BA43-96EA-25C39CE0F4B2}"/>
              </a:ext>
            </a:extLst>
          </p:cNvPr>
          <p:cNvSpPr>
            <a:spLocks noGrp="1"/>
          </p:cNvSpPr>
          <p:nvPr>
            <p:ph type="title" hasCustomPrompt="1"/>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dirty="0"/>
              <a:t>Ethics and GDPR Deliverables</a:t>
            </a:r>
            <a:endParaRPr lang="en-US" dirty="0"/>
          </a:p>
        </p:txBody>
      </p:sp>
      <p:sp>
        <p:nvSpPr>
          <p:cNvPr id="4" name="Content Placeholder 39">
            <a:extLst>
              <a:ext uri="{FF2B5EF4-FFF2-40B4-BE49-F238E27FC236}">
                <a16:creationId xmlns:a16="http://schemas.microsoft.com/office/drawing/2014/main" id="{91C96E86-EF3B-B84A-A807-ED2F8EC2982A}"/>
              </a:ext>
            </a:extLst>
          </p:cNvPr>
          <p:cNvSpPr>
            <a:spLocks noGrp="1"/>
          </p:cNvSpPr>
          <p:nvPr>
            <p:ph sz="quarter" idx="10" hasCustomPrompt="1"/>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US" dirty="0"/>
              <a:t>Work Package 7</a:t>
            </a:r>
          </a:p>
        </p:txBody>
      </p:sp>
      <p:sp>
        <p:nvSpPr>
          <p:cNvPr id="5" name="Content Placeholder 41">
            <a:extLst>
              <a:ext uri="{FF2B5EF4-FFF2-40B4-BE49-F238E27FC236}">
                <a16:creationId xmlns:a16="http://schemas.microsoft.com/office/drawing/2014/main" id="{33BB4C77-D0DB-0045-94B6-856DD299647D}"/>
              </a:ext>
            </a:extLst>
          </p:cNvPr>
          <p:cNvSpPr>
            <a:spLocks noGrp="1"/>
          </p:cNvSpPr>
          <p:nvPr>
            <p:ph sz="quarter" idx="11" hasCustomPrompt="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dirty="0"/>
              <a:t>Integrated across all work packages</a:t>
            </a:r>
          </a:p>
        </p:txBody>
      </p:sp>
      <p:pic>
        <p:nvPicPr>
          <p:cNvPr id="11" name="Picture 10" descr="A picture containing drawing&#10;&#10;Description automatically generated">
            <a:extLst>
              <a:ext uri="{FF2B5EF4-FFF2-40B4-BE49-F238E27FC236}">
                <a16:creationId xmlns:a16="http://schemas.microsoft.com/office/drawing/2014/main" id="{1768D8CA-F954-0A42-BA92-950D0E62433D}"/>
              </a:ext>
            </a:extLst>
          </p:cNvPr>
          <p:cNvPicPr>
            <a:picLocks noChangeAspect="1"/>
          </p:cNvPicPr>
          <p:nvPr userDrawn="1"/>
        </p:nvPicPr>
        <p:blipFill rotWithShape="1">
          <a:blip r:embed="rId3"/>
          <a:srcRect r="56149"/>
          <a:stretch/>
        </p:blipFill>
        <p:spPr>
          <a:xfrm>
            <a:off x="9703810" y="581138"/>
            <a:ext cx="2488190" cy="5695724"/>
          </a:xfrm>
          <a:prstGeom prst="rect">
            <a:avLst/>
          </a:prstGeom>
        </p:spPr>
      </p:pic>
      <p:pic>
        <p:nvPicPr>
          <p:cNvPr id="6" name="Graphic 5">
            <a:extLst>
              <a:ext uri="{FF2B5EF4-FFF2-40B4-BE49-F238E27FC236}">
                <a16:creationId xmlns:a16="http://schemas.microsoft.com/office/drawing/2014/main" id="{3F990FFF-3E87-3045-8BAC-6A15FD29251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24928" y="5456238"/>
            <a:ext cx="2041991" cy="1278193"/>
          </a:xfrm>
          <a:prstGeom prst="rect">
            <a:avLst/>
          </a:prstGeom>
        </p:spPr>
      </p:pic>
    </p:spTree>
    <p:extLst>
      <p:ext uri="{BB962C8B-B14F-4D97-AF65-F5344CB8AC3E}">
        <p14:creationId xmlns:p14="http://schemas.microsoft.com/office/powerpoint/2010/main" val="3839762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A8BC-B39A-C968-16EC-E323D75FDE8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9B79F1E-3354-80DC-D2D0-70851CDCAB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A1F39BD-39A4-7189-CE21-388E6F0D2D0E}"/>
              </a:ext>
            </a:extLst>
          </p:cNvPr>
          <p:cNvSpPr>
            <a:spLocks noGrp="1"/>
          </p:cNvSpPr>
          <p:nvPr>
            <p:ph type="dt" sz="half" idx="10"/>
          </p:nvPr>
        </p:nvSpPr>
        <p:spPr/>
        <p:txBody>
          <a:bodyPr/>
          <a:lstStyle/>
          <a:p>
            <a:fld id="{FFD29B1B-FBA1-6740-B2E1-0A0E8749A735}" type="datetimeFigureOut">
              <a:rPr lang="en-US" smtClean="0"/>
              <a:t>10/24/22</a:t>
            </a:fld>
            <a:endParaRPr lang="en-US"/>
          </a:p>
        </p:txBody>
      </p:sp>
      <p:sp>
        <p:nvSpPr>
          <p:cNvPr id="5" name="Footer Placeholder 4">
            <a:extLst>
              <a:ext uri="{FF2B5EF4-FFF2-40B4-BE49-F238E27FC236}">
                <a16:creationId xmlns:a16="http://schemas.microsoft.com/office/drawing/2014/main" id="{7FCE5B54-C83D-C6AE-CEB3-3C9AF95B7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93A2E-B9E9-8CCA-5DE7-3F0F5A0BD141}"/>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4106127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C7A5E-9355-660C-06D8-2B0AA2A7DEC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31D929E-A58C-1FD4-24CC-7A579ED4CB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985AF1-1861-AE18-55A2-3A038825CCCE}"/>
              </a:ext>
            </a:extLst>
          </p:cNvPr>
          <p:cNvSpPr>
            <a:spLocks noGrp="1"/>
          </p:cNvSpPr>
          <p:nvPr>
            <p:ph type="dt" sz="half" idx="10"/>
          </p:nvPr>
        </p:nvSpPr>
        <p:spPr/>
        <p:txBody>
          <a:bodyPr/>
          <a:lstStyle/>
          <a:p>
            <a:fld id="{FFD29B1B-FBA1-6740-B2E1-0A0E8749A735}" type="datetimeFigureOut">
              <a:rPr lang="en-US" smtClean="0"/>
              <a:t>10/24/22</a:t>
            </a:fld>
            <a:endParaRPr lang="en-US"/>
          </a:p>
        </p:txBody>
      </p:sp>
      <p:sp>
        <p:nvSpPr>
          <p:cNvPr id="5" name="Footer Placeholder 4">
            <a:extLst>
              <a:ext uri="{FF2B5EF4-FFF2-40B4-BE49-F238E27FC236}">
                <a16:creationId xmlns:a16="http://schemas.microsoft.com/office/drawing/2014/main" id="{786EAC4C-43C2-08BD-25B4-40B59E031B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48B61-92FD-9F37-00DA-2F8999CCE4F1}"/>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1468204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D714-9DF5-8239-2950-AE1DBFB2D7D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09AE317-0DDA-BA18-1D15-5BC4A5FE02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4E8D401-1AFF-F36A-2683-7143BA43D5F2}"/>
              </a:ext>
            </a:extLst>
          </p:cNvPr>
          <p:cNvSpPr>
            <a:spLocks noGrp="1"/>
          </p:cNvSpPr>
          <p:nvPr>
            <p:ph type="dt" sz="half" idx="10"/>
          </p:nvPr>
        </p:nvSpPr>
        <p:spPr/>
        <p:txBody>
          <a:bodyPr/>
          <a:lstStyle/>
          <a:p>
            <a:fld id="{FFD29B1B-FBA1-6740-B2E1-0A0E8749A735}" type="datetimeFigureOut">
              <a:rPr lang="en-US" smtClean="0"/>
              <a:t>10/24/22</a:t>
            </a:fld>
            <a:endParaRPr lang="en-US"/>
          </a:p>
        </p:txBody>
      </p:sp>
      <p:sp>
        <p:nvSpPr>
          <p:cNvPr id="5" name="Footer Placeholder 4">
            <a:extLst>
              <a:ext uri="{FF2B5EF4-FFF2-40B4-BE49-F238E27FC236}">
                <a16:creationId xmlns:a16="http://schemas.microsoft.com/office/drawing/2014/main" id="{9D79B0B8-D633-FFFE-F30A-68BA4352A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0E4BD3-B577-D69A-416D-798DF5135E34}"/>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700212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7FA2-F82F-4F99-88D2-5AD9F95064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ACC09E0-FECD-9627-DFCE-32ED5949C9C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B5B124E-0CA8-899F-B53F-72CC83C7EDA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5D84A45-7AB4-88B0-A5A6-AF2510F1C208}"/>
              </a:ext>
            </a:extLst>
          </p:cNvPr>
          <p:cNvSpPr>
            <a:spLocks noGrp="1"/>
          </p:cNvSpPr>
          <p:nvPr>
            <p:ph type="dt" sz="half" idx="10"/>
          </p:nvPr>
        </p:nvSpPr>
        <p:spPr/>
        <p:txBody>
          <a:bodyPr/>
          <a:lstStyle/>
          <a:p>
            <a:fld id="{FFD29B1B-FBA1-6740-B2E1-0A0E8749A735}" type="datetimeFigureOut">
              <a:rPr lang="en-US" smtClean="0"/>
              <a:t>10/24/22</a:t>
            </a:fld>
            <a:endParaRPr lang="en-US"/>
          </a:p>
        </p:txBody>
      </p:sp>
      <p:sp>
        <p:nvSpPr>
          <p:cNvPr id="6" name="Footer Placeholder 5">
            <a:extLst>
              <a:ext uri="{FF2B5EF4-FFF2-40B4-BE49-F238E27FC236}">
                <a16:creationId xmlns:a16="http://schemas.microsoft.com/office/drawing/2014/main" id="{DA220669-FB41-E30A-512F-7906BC17D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6E83-B5CB-ABE0-94AD-578725D84C04}"/>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30355684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F8D1-210F-A26C-5AE5-59CEC8D8372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407857B-EDB6-36A8-F4C2-74F05C4B9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BB9F77-7B24-D3D3-6B9D-3DFDE51B790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FB007BE-36C8-E2BC-EE40-69C1299F6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80F542E-9EE7-5037-6A8A-4C6A9AC51E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CDA021D-9B7F-4E73-8BBB-926E5FAD716F}"/>
              </a:ext>
            </a:extLst>
          </p:cNvPr>
          <p:cNvSpPr>
            <a:spLocks noGrp="1"/>
          </p:cNvSpPr>
          <p:nvPr>
            <p:ph type="dt" sz="half" idx="10"/>
          </p:nvPr>
        </p:nvSpPr>
        <p:spPr/>
        <p:txBody>
          <a:bodyPr/>
          <a:lstStyle/>
          <a:p>
            <a:fld id="{FFD29B1B-FBA1-6740-B2E1-0A0E8749A735}" type="datetimeFigureOut">
              <a:rPr lang="en-US" smtClean="0"/>
              <a:t>10/24/22</a:t>
            </a:fld>
            <a:endParaRPr lang="en-US"/>
          </a:p>
        </p:txBody>
      </p:sp>
      <p:sp>
        <p:nvSpPr>
          <p:cNvPr id="8" name="Footer Placeholder 7">
            <a:extLst>
              <a:ext uri="{FF2B5EF4-FFF2-40B4-BE49-F238E27FC236}">
                <a16:creationId xmlns:a16="http://schemas.microsoft.com/office/drawing/2014/main" id="{C5C37E7E-13ED-ECA6-DEF7-12CA9F3B73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9BAA1C-81BA-927E-53AE-C0A768E4D937}"/>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33369054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4A61-1847-D24D-B088-AC3814DBEAC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C76F373-2D93-5339-8C00-7851DC32A3B4}"/>
              </a:ext>
            </a:extLst>
          </p:cNvPr>
          <p:cNvSpPr>
            <a:spLocks noGrp="1"/>
          </p:cNvSpPr>
          <p:nvPr>
            <p:ph type="dt" sz="half" idx="10"/>
          </p:nvPr>
        </p:nvSpPr>
        <p:spPr/>
        <p:txBody>
          <a:bodyPr/>
          <a:lstStyle/>
          <a:p>
            <a:fld id="{FFD29B1B-FBA1-6740-B2E1-0A0E8749A735}" type="datetimeFigureOut">
              <a:rPr lang="en-US" smtClean="0"/>
              <a:t>10/24/22</a:t>
            </a:fld>
            <a:endParaRPr lang="en-US"/>
          </a:p>
        </p:txBody>
      </p:sp>
      <p:sp>
        <p:nvSpPr>
          <p:cNvPr id="4" name="Footer Placeholder 3">
            <a:extLst>
              <a:ext uri="{FF2B5EF4-FFF2-40B4-BE49-F238E27FC236}">
                <a16:creationId xmlns:a16="http://schemas.microsoft.com/office/drawing/2014/main" id="{15CFEEFD-D1DE-72F8-1F0E-66321843C0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BCF71-0019-04EF-7B4B-B3CA63BAB725}"/>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2640091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6E42B3-6EAD-B199-A5A8-77474F5FA6F3}"/>
              </a:ext>
            </a:extLst>
          </p:cNvPr>
          <p:cNvSpPr>
            <a:spLocks noGrp="1"/>
          </p:cNvSpPr>
          <p:nvPr>
            <p:ph type="dt" sz="half" idx="10"/>
          </p:nvPr>
        </p:nvSpPr>
        <p:spPr/>
        <p:txBody>
          <a:bodyPr/>
          <a:lstStyle/>
          <a:p>
            <a:fld id="{FFD29B1B-FBA1-6740-B2E1-0A0E8749A735}" type="datetimeFigureOut">
              <a:rPr lang="en-US" smtClean="0"/>
              <a:t>10/24/22</a:t>
            </a:fld>
            <a:endParaRPr lang="en-US"/>
          </a:p>
        </p:txBody>
      </p:sp>
      <p:sp>
        <p:nvSpPr>
          <p:cNvPr id="3" name="Footer Placeholder 2">
            <a:extLst>
              <a:ext uri="{FF2B5EF4-FFF2-40B4-BE49-F238E27FC236}">
                <a16:creationId xmlns:a16="http://schemas.microsoft.com/office/drawing/2014/main" id="{DBE3864F-F0F1-7268-3574-302AA85BB3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A3AE3E-3784-3BC6-3288-6E430D86BD95}"/>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23425506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C1769-E9D8-7504-0EFE-D7D8B23522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0AEF7A-B965-2540-55AE-5B8FB237D1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D8F7355-910D-2D3A-32FE-4F106B7AD4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CB37A8-62B5-0B64-AFCB-9B09B0174E61}"/>
              </a:ext>
            </a:extLst>
          </p:cNvPr>
          <p:cNvSpPr>
            <a:spLocks noGrp="1"/>
          </p:cNvSpPr>
          <p:nvPr>
            <p:ph type="dt" sz="half" idx="10"/>
          </p:nvPr>
        </p:nvSpPr>
        <p:spPr/>
        <p:txBody>
          <a:bodyPr/>
          <a:lstStyle/>
          <a:p>
            <a:fld id="{FFD29B1B-FBA1-6740-B2E1-0A0E8749A735}" type="datetimeFigureOut">
              <a:rPr lang="en-US" smtClean="0"/>
              <a:t>10/24/22</a:t>
            </a:fld>
            <a:endParaRPr lang="en-US"/>
          </a:p>
        </p:txBody>
      </p:sp>
      <p:sp>
        <p:nvSpPr>
          <p:cNvPr id="6" name="Footer Placeholder 5">
            <a:extLst>
              <a:ext uri="{FF2B5EF4-FFF2-40B4-BE49-F238E27FC236}">
                <a16:creationId xmlns:a16="http://schemas.microsoft.com/office/drawing/2014/main" id="{068F6B28-1B57-9193-D2E0-F0CD32EBEF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147BE7-3063-7828-62E0-60EFFA075C17}"/>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2302506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3097D-C683-CD3B-4694-14DB9DAABC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4D397E-646A-834F-E3C9-D757EFE71C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9FE240-3D40-82D9-6823-A15B749EC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829C455-3F5A-8795-C9EC-F6E11AB2607F}"/>
              </a:ext>
            </a:extLst>
          </p:cNvPr>
          <p:cNvSpPr>
            <a:spLocks noGrp="1"/>
          </p:cNvSpPr>
          <p:nvPr>
            <p:ph type="dt" sz="half" idx="10"/>
          </p:nvPr>
        </p:nvSpPr>
        <p:spPr/>
        <p:txBody>
          <a:bodyPr/>
          <a:lstStyle/>
          <a:p>
            <a:fld id="{FFD29B1B-FBA1-6740-B2E1-0A0E8749A735}" type="datetimeFigureOut">
              <a:rPr lang="en-US" smtClean="0"/>
              <a:t>10/24/22</a:t>
            </a:fld>
            <a:endParaRPr lang="en-US"/>
          </a:p>
        </p:txBody>
      </p:sp>
      <p:sp>
        <p:nvSpPr>
          <p:cNvPr id="6" name="Footer Placeholder 5">
            <a:extLst>
              <a:ext uri="{FF2B5EF4-FFF2-40B4-BE49-F238E27FC236}">
                <a16:creationId xmlns:a16="http://schemas.microsoft.com/office/drawing/2014/main" id="{9121CCE4-028A-844A-F8DA-057C79079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277D7D-E93B-5A4E-3245-5A6ECDB300AB}"/>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38037363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9619-7C01-A3E2-C3A0-595A1DEBA85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0FE676D-849E-FC8D-E975-9007F15D31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E356D8-225F-8370-378D-B5A135A89870}"/>
              </a:ext>
            </a:extLst>
          </p:cNvPr>
          <p:cNvSpPr>
            <a:spLocks noGrp="1"/>
          </p:cNvSpPr>
          <p:nvPr>
            <p:ph type="dt" sz="half" idx="10"/>
          </p:nvPr>
        </p:nvSpPr>
        <p:spPr/>
        <p:txBody>
          <a:bodyPr/>
          <a:lstStyle/>
          <a:p>
            <a:fld id="{FFD29B1B-FBA1-6740-B2E1-0A0E8749A735}" type="datetimeFigureOut">
              <a:rPr lang="en-US" smtClean="0"/>
              <a:t>10/24/22</a:t>
            </a:fld>
            <a:endParaRPr lang="en-US"/>
          </a:p>
        </p:txBody>
      </p:sp>
      <p:sp>
        <p:nvSpPr>
          <p:cNvPr id="5" name="Footer Placeholder 4">
            <a:extLst>
              <a:ext uri="{FF2B5EF4-FFF2-40B4-BE49-F238E27FC236}">
                <a16:creationId xmlns:a16="http://schemas.microsoft.com/office/drawing/2014/main" id="{FA0E64E7-7223-49E9-4E57-29DD6D9D4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6D3D5C-55E4-11B9-EE3B-3614FB275EC2}"/>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2210100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DAF9C-70F7-3B4C-872D-B343A169E88F}"/>
              </a:ext>
            </a:extLst>
          </p:cNvPr>
          <p:cNvPicPr>
            <a:picLocks noChangeAspect="1"/>
          </p:cNvPicPr>
          <p:nvPr userDrawn="1"/>
        </p:nvPicPr>
        <p:blipFill>
          <a:blip r:embed="rId2"/>
          <a:stretch>
            <a:fillRect/>
          </a:stretch>
        </p:blipFill>
        <p:spPr>
          <a:xfrm>
            <a:off x="0" y="0"/>
            <a:ext cx="12191999" cy="685800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006060A4-2239-8544-88C9-4F1C890B20B0}"/>
              </a:ext>
            </a:extLst>
          </p:cNvPr>
          <p:cNvPicPr>
            <a:picLocks noChangeAspect="1"/>
          </p:cNvPicPr>
          <p:nvPr userDrawn="1"/>
        </p:nvPicPr>
        <p:blipFill rotWithShape="1">
          <a:blip r:embed="rId3"/>
          <a:srcRect l="13700"/>
          <a:stretch/>
        </p:blipFill>
        <p:spPr>
          <a:xfrm>
            <a:off x="-1" y="1770185"/>
            <a:ext cx="2550806" cy="2966915"/>
          </a:xfrm>
          <a:prstGeom prst="rect">
            <a:avLst/>
          </a:prstGeom>
        </p:spPr>
      </p:pic>
      <p:sp>
        <p:nvSpPr>
          <p:cNvPr id="3" name="Title 1">
            <a:extLst>
              <a:ext uri="{FF2B5EF4-FFF2-40B4-BE49-F238E27FC236}">
                <a16:creationId xmlns:a16="http://schemas.microsoft.com/office/drawing/2014/main" id="{65DA2E81-FECD-BA43-96EA-25C39CE0F4B2}"/>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dirty="0"/>
              <a:t>Click to edit Master title style</a:t>
            </a:r>
            <a:endParaRPr lang="en-US" dirty="0"/>
          </a:p>
        </p:txBody>
      </p:sp>
      <p:sp>
        <p:nvSpPr>
          <p:cNvPr id="4" name="Content Placeholder 39">
            <a:extLst>
              <a:ext uri="{FF2B5EF4-FFF2-40B4-BE49-F238E27FC236}">
                <a16:creationId xmlns:a16="http://schemas.microsoft.com/office/drawing/2014/main" id="{91C96E86-EF3B-B84A-A807-ED2F8EC2982A}"/>
              </a:ext>
            </a:extLst>
          </p:cNvPr>
          <p:cNvSpPr>
            <a:spLocks noGrp="1"/>
          </p:cNvSpPr>
          <p:nvPr>
            <p:ph sz="quarter" idx="10"/>
          </p:nvPr>
        </p:nvSpPr>
        <p:spPr>
          <a:xfrm>
            <a:off x="587375" y="1828800"/>
            <a:ext cx="10473101"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1" name="Picture 10" descr="A picture containing drawing&#10;&#10;Description automatically generated">
            <a:extLst>
              <a:ext uri="{FF2B5EF4-FFF2-40B4-BE49-F238E27FC236}">
                <a16:creationId xmlns:a16="http://schemas.microsoft.com/office/drawing/2014/main" id="{1768D8CA-F954-0A42-BA92-950D0E62433D}"/>
              </a:ext>
            </a:extLst>
          </p:cNvPr>
          <p:cNvPicPr>
            <a:picLocks noChangeAspect="1"/>
          </p:cNvPicPr>
          <p:nvPr userDrawn="1"/>
        </p:nvPicPr>
        <p:blipFill rotWithShape="1">
          <a:blip r:embed="rId3"/>
          <a:srcRect r="56149"/>
          <a:stretch/>
        </p:blipFill>
        <p:spPr>
          <a:xfrm>
            <a:off x="9703810" y="581138"/>
            <a:ext cx="2488190" cy="5695724"/>
          </a:xfrm>
          <a:prstGeom prst="rect">
            <a:avLst/>
          </a:prstGeom>
        </p:spPr>
      </p:pic>
      <p:pic>
        <p:nvPicPr>
          <p:cNvPr id="8" name="Graphic 7">
            <a:extLst>
              <a:ext uri="{FF2B5EF4-FFF2-40B4-BE49-F238E27FC236}">
                <a16:creationId xmlns:a16="http://schemas.microsoft.com/office/drawing/2014/main" id="{0EA18168-A8AB-8449-BA0E-3F8C05EC647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24928" y="5456238"/>
            <a:ext cx="2041991" cy="1278193"/>
          </a:xfrm>
          <a:prstGeom prst="rect">
            <a:avLst/>
          </a:prstGeom>
        </p:spPr>
      </p:pic>
    </p:spTree>
    <p:extLst>
      <p:ext uri="{BB962C8B-B14F-4D97-AF65-F5344CB8AC3E}">
        <p14:creationId xmlns:p14="http://schemas.microsoft.com/office/powerpoint/2010/main" val="3140230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5E35-E537-7C72-F6E1-220D40C4252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1B58E9-C3B6-EE99-7BF9-137D0F4F19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44CEA0-75A4-87A8-2C77-A8773EEDAE1B}"/>
              </a:ext>
            </a:extLst>
          </p:cNvPr>
          <p:cNvSpPr>
            <a:spLocks noGrp="1"/>
          </p:cNvSpPr>
          <p:nvPr>
            <p:ph type="dt" sz="half" idx="10"/>
          </p:nvPr>
        </p:nvSpPr>
        <p:spPr/>
        <p:txBody>
          <a:bodyPr/>
          <a:lstStyle/>
          <a:p>
            <a:fld id="{FFD29B1B-FBA1-6740-B2E1-0A0E8749A735}" type="datetimeFigureOut">
              <a:rPr lang="en-US" smtClean="0"/>
              <a:t>10/24/22</a:t>
            </a:fld>
            <a:endParaRPr lang="en-US"/>
          </a:p>
        </p:txBody>
      </p:sp>
      <p:sp>
        <p:nvSpPr>
          <p:cNvPr id="5" name="Footer Placeholder 4">
            <a:extLst>
              <a:ext uri="{FF2B5EF4-FFF2-40B4-BE49-F238E27FC236}">
                <a16:creationId xmlns:a16="http://schemas.microsoft.com/office/drawing/2014/main" id="{D6C0A3E5-41AA-05E4-2A2C-A8465519A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5AE66-4E7D-1CF5-36B9-431D8571B6D5}"/>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3535607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pic>
        <p:nvPicPr>
          <p:cNvPr id="2" name="Picture 1" descr="A picture containing drawing&#10;&#10;Description automatically generated">
            <a:extLst>
              <a:ext uri="{FF2B5EF4-FFF2-40B4-BE49-F238E27FC236}">
                <a16:creationId xmlns:a16="http://schemas.microsoft.com/office/drawing/2014/main" id="{9317BD81-A665-1C4A-9DE8-9CB34DE8D004}"/>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F039CBB7-4177-9846-B625-6261BA352EA8}"/>
              </a:ext>
            </a:extLst>
          </p:cNvPr>
          <p:cNvPicPr>
            <a:picLocks noChangeAspect="1"/>
          </p:cNvPicPr>
          <p:nvPr userDrawn="1"/>
        </p:nvPicPr>
        <p:blipFill rotWithShape="1">
          <a:blip r:embed="rId2"/>
          <a:srcRect l="13700"/>
          <a:stretch/>
        </p:blipFill>
        <p:spPr>
          <a:xfrm>
            <a:off x="0" y="3800585"/>
            <a:ext cx="2550806" cy="2966915"/>
          </a:xfrm>
          <a:prstGeom prst="rect">
            <a:avLst/>
          </a:prstGeom>
        </p:spPr>
      </p:pic>
      <p:pic>
        <p:nvPicPr>
          <p:cNvPr id="4" name="Picture 3">
            <a:extLst>
              <a:ext uri="{FF2B5EF4-FFF2-40B4-BE49-F238E27FC236}">
                <a16:creationId xmlns:a16="http://schemas.microsoft.com/office/drawing/2014/main" id="{0DCD3F2A-C6DC-BC43-85C9-5D92822F9745}"/>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Tree>
    <p:extLst>
      <p:ext uri="{BB962C8B-B14F-4D97-AF65-F5344CB8AC3E}">
        <p14:creationId xmlns:p14="http://schemas.microsoft.com/office/powerpoint/2010/main" val="32462267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318028" y="2263691"/>
            <a:ext cx="7354609" cy="1961961"/>
          </a:xfrm>
          <a:prstGeom prst="rect">
            <a:avLst/>
          </a:prstGeom>
        </p:spPr>
        <p:txBody>
          <a:bodyPr/>
          <a:lstStyle/>
          <a:p>
            <a:endParaRPr lang="en-US"/>
          </a:p>
        </p:txBody>
      </p:sp>
      <p:pic>
        <p:nvPicPr>
          <p:cNvPr id="3" name="Picture 2" descr="A picture containing building, fence&#10;&#10;Description automatically generated">
            <a:extLst>
              <a:ext uri="{FF2B5EF4-FFF2-40B4-BE49-F238E27FC236}">
                <a16:creationId xmlns:a16="http://schemas.microsoft.com/office/drawing/2014/main" id="{91F7668F-AAEF-3A4C-9DB7-F89A1F6F5C50}"/>
              </a:ext>
            </a:extLst>
          </p:cNvPr>
          <p:cNvPicPr>
            <a:picLocks noChangeAspect="1"/>
          </p:cNvPicPr>
          <p:nvPr userDrawn="1"/>
        </p:nvPicPr>
        <p:blipFill rotWithShape="1">
          <a:blip r:embed="rId2"/>
          <a:srcRect r="11778" b="50000"/>
          <a:stretch/>
        </p:blipFill>
        <p:spPr>
          <a:xfrm>
            <a:off x="6780335" y="3638550"/>
            <a:ext cx="5411665" cy="321945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39750C-7C69-AF46-8DDC-76E122504802}"/>
              </a:ext>
            </a:extLst>
          </p:cNvPr>
          <p:cNvPicPr>
            <a:picLocks noChangeAspect="1"/>
          </p:cNvPicPr>
          <p:nvPr userDrawn="1"/>
        </p:nvPicPr>
        <p:blipFill rotWithShape="1">
          <a:blip r:embed="rId3"/>
          <a:srcRect r="56149"/>
          <a:stretch/>
        </p:blipFill>
        <p:spPr>
          <a:xfrm>
            <a:off x="9703810" y="0"/>
            <a:ext cx="2488190" cy="5695724"/>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1465F3F8-F07F-5A43-8A86-70D267032DFE}"/>
              </a:ext>
            </a:extLst>
          </p:cNvPr>
          <p:cNvPicPr>
            <a:picLocks noChangeAspect="1"/>
          </p:cNvPicPr>
          <p:nvPr userDrawn="1"/>
        </p:nvPicPr>
        <p:blipFill rotWithShape="1">
          <a:blip r:embed="rId3"/>
          <a:srcRect l="13700"/>
          <a:stretch/>
        </p:blipFill>
        <p:spPr>
          <a:xfrm>
            <a:off x="0" y="3891085"/>
            <a:ext cx="2550806" cy="2966915"/>
          </a:xfrm>
          <a:prstGeom prst="rect">
            <a:avLst/>
          </a:prstGeom>
        </p:spPr>
      </p:pic>
    </p:spTree>
    <p:extLst>
      <p:ext uri="{BB962C8B-B14F-4D97-AF65-F5344CB8AC3E}">
        <p14:creationId xmlns:p14="http://schemas.microsoft.com/office/powerpoint/2010/main" val="573759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9">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2203728" y="2528888"/>
            <a:ext cx="3339823" cy="4329112"/>
          </a:xfrm>
          <a:prstGeom prst="rect">
            <a:avLst/>
          </a:prstGeom>
        </p:spPr>
        <p:txBody>
          <a:bodyPr/>
          <a:lstStyle/>
          <a:p>
            <a:endParaRPr lang="en-US"/>
          </a:p>
        </p:txBody>
      </p:sp>
      <p:pic>
        <p:nvPicPr>
          <p:cNvPr id="4" name="Picture 3">
            <a:extLst>
              <a:ext uri="{FF2B5EF4-FFF2-40B4-BE49-F238E27FC236}">
                <a16:creationId xmlns:a16="http://schemas.microsoft.com/office/drawing/2014/main" id="{A45A46D7-9129-3A4A-93A3-DAC78373CF37}"/>
              </a:ext>
            </a:extLst>
          </p:cNvPr>
          <p:cNvPicPr>
            <a:picLocks noChangeAspect="1"/>
          </p:cNvPicPr>
          <p:nvPr userDrawn="1"/>
        </p:nvPicPr>
        <p:blipFill>
          <a:blip r:embed="rId2"/>
          <a:stretch>
            <a:fillRect/>
          </a:stretch>
        </p:blipFill>
        <p:spPr>
          <a:xfrm>
            <a:off x="7689457" y="1528976"/>
            <a:ext cx="4203700" cy="223520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C2D196FF-A302-8348-AA34-E9348411E892}"/>
              </a:ext>
            </a:extLst>
          </p:cNvPr>
          <p:cNvPicPr>
            <a:picLocks noChangeAspect="1"/>
          </p:cNvPicPr>
          <p:nvPr userDrawn="1"/>
        </p:nvPicPr>
        <p:blipFill rotWithShape="1">
          <a:blip r:embed="rId3"/>
          <a:srcRect r="56797"/>
          <a:stretch/>
        </p:blipFill>
        <p:spPr>
          <a:xfrm>
            <a:off x="10682713" y="893243"/>
            <a:ext cx="1509288" cy="3506665"/>
          </a:xfrm>
          <a:prstGeom prst="rect">
            <a:avLst/>
          </a:prstGeom>
        </p:spPr>
      </p:pic>
      <p:sp>
        <p:nvSpPr>
          <p:cNvPr id="6" name="Title 1">
            <a:extLst>
              <a:ext uri="{FF2B5EF4-FFF2-40B4-BE49-F238E27FC236}">
                <a16:creationId xmlns:a16="http://schemas.microsoft.com/office/drawing/2014/main" id="{ED78C0DC-B607-E34B-802F-8AF9B9C3D7CF}"/>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8" name="Content Placeholder 41">
            <a:extLst>
              <a:ext uri="{FF2B5EF4-FFF2-40B4-BE49-F238E27FC236}">
                <a16:creationId xmlns:a16="http://schemas.microsoft.com/office/drawing/2014/main" id="{21DC05B7-3599-DC48-AAB2-7E2FB32EC1FA}"/>
              </a:ext>
            </a:extLst>
          </p:cNvPr>
          <p:cNvSpPr>
            <a:spLocks noGrp="1"/>
          </p:cNvSpPr>
          <p:nvPr>
            <p:ph sz="quarter" idx="12"/>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48381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F73148-D626-D840-A02C-ACAC6A4A832F}"/>
              </a:ext>
            </a:extLst>
          </p:cNvPr>
          <p:cNvSpPr>
            <a:spLocks noGrp="1"/>
          </p:cNvSpPr>
          <p:nvPr>
            <p:ph type="pic" sz="quarter" idx="10"/>
          </p:nvPr>
        </p:nvSpPr>
        <p:spPr>
          <a:xfrm>
            <a:off x="1102611" y="2294925"/>
            <a:ext cx="2844000" cy="2844000"/>
          </a:xfrm>
          <a:prstGeom prst="rect">
            <a:avLst/>
          </a:prstGeom>
        </p:spPr>
        <p:txBody>
          <a:bodyPr/>
          <a:lstStyle/>
          <a:p>
            <a:endParaRPr lang="en-US"/>
          </a:p>
        </p:txBody>
      </p:sp>
      <p:pic>
        <p:nvPicPr>
          <p:cNvPr id="3" name="Picture 2">
            <a:extLst>
              <a:ext uri="{FF2B5EF4-FFF2-40B4-BE49-F238E27FC236}">
                <a16:creationId xmlns:a16="http://schemas.microsoft.com/office/drawing/2014/main" id="{3A3D4472-F1C3-DE4A-90F7-9726275BE273}"/>
              </a:ext>
            </a:extLst>
          </p:cNvPr>
          <p:cNvPicPr>
            <a:picLocks noChangeAspect="1"/>
          </p:cNvPicPr>
          <p:nvPr userDrawn="1"/>
        </p:nvPicPr>
        <p:blipFill>
          <a:blip r:embed="rId2"/>
          <a:stretch>
            <a:fillRect/>
          </a:stretch>
        </p:blipFill>
        <p:spPr>
          <a:xfrm>
            <a:off x="7689457" y="1528976"/>
            <a:ext cx="4203700" cy="223520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42646014-E3CD-884A-956F-0CBE6FAEAE88}"/>
              </a:ext>
            </a:extLst>
          </p:cNvPr>
          <p:cNvPicPr>
            <a:picLocks noChangeAspect="1"/>
          </p:cNvPicPr>
          <p:nvPr userDrawn="1"/>
        </p:nvPicPr>
        <p:blipFill rotWithShape="1">
          <a:blip r:embed="rId3"/>
          <a:srcRect r="56797"/>
          <a:stretch/>
        </p:blipFill>
        <p:spPr>
          <a:xfrm>
            <a:off x="10682713" y="893243"/>
            <a:ext cx="1509288" cy="3506665"/>
          </a:xfrm>
          <a:prstGeom prst="rect">
            <a:avLst/>
          </a:prstGeom>
        </p:spPr>
      </p:pic>
      <p:sp>
        <p:nvSpPr>
          <p:cNvPr id="6" name="Title 1">
            <a:extLst>
              <a:ext uri="{FF2B5EF4-FFF2-40B4-BE49-F238E27FC236}">
                <a16:creationId xmlns:a16="http://schemas.microsoft.com/office/drawing/2014/main" id="{1E73DAD3-C053-EA41-8955-7070F2397291}"/>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8" name="Content Placeholder 41">
            <a:extLst>
              <a:ext uri="{FF2B5EF4-FFF2-40B4-BE49-F238E27FC236}">
                <a16:creationId xmlns:a16="http://schemas.microsoft.com/office/drawing/2014/main" id="{0DA3FA6D-CAEA-6B49-8996-99DCEC24182B}"/>
              </a:ext>
            </a:extLst>
          </p:cNvPr>
          <p:cNvSpPr>
            <a:spLocks noGrp="1"/>
          </p:cNvSpPr>
          <p:nvPr>
            <p:ph sz="quarter" idx="12"/>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15153816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21">
    <p:spTree>
      <p:nvGrpSpPr>
        <p:cNvPr id="1" name=""/>
        <p:cNvGrpSpPr/>
        <p:nvPr/>
      </p:nvGrpSpPr>
      <p:grpSpPr>
        <a:xfrm>
          <a:off x="0" y="0"/>
          <a:ext cx="0" cy="0"/>
          <a:chOff x="0" y="0"/>
          <a:chExt cx="0" cy="0"/>
        </a:xfrm>
      </p:grpSpPr>
      <p:pic>
        <p:nvPicPr>
          <p:cNvPr id="9" name="Picture 8" descr="A picture containing drawing&#10;&#10;Description automatically generated">
            <a:extLst>
              <a:ext uri="{FF2B5EF4-FFF2-40B4-BE49-F238E27FC236}">
                <a16:creationId xmlns:a16="http://schemas.microsoft.com/office/drawing/2014/main" id="{A11FC27A-C44D-5D48-8470-1984822E5516}"/>
              </a:ext>
            </a:extLst>
          </p:cNvPr>
          <p:cNvPicPr>
            <a:picLocks noChangeAspect="1"/>
          </p:cNvPicPr>
          <p:nvPr userDrawn="1"/>
        </p:nvPicPr>
        <p:blipFill rotWithShape="1">
          <a:blip r:embed="rId2"/>
          <a:srcRect l="13700"/>
          <a:stretch/>
        </p:blipFill>
        <p:spPr>
          <a:xfrm>
            <a:off x="0" y="3800585"/>
            <a:ext cx="2550806" cy="2966915"/>
          </a:xfrm>
          <a:prstGeom prst="rect">
            <a:avLst/>
          </a:prstGeom>
        </p:spPr>
      </p:pic>
      <p:sp>
        <p:nvSpPr>
          <p:cNvPr id="5" name="Picture Placeholder 3"/>
          <p:cNvSpPr>
            <a:spLocks noGrp="1"/>
          </p:cNvSpPr>
          <p:nvPr>
            <p:ph type="pic" sz="quarter" idx="10"/>
          </p:nvPr>
        </p:nvSpPr>
        <p:spPr>
          <a:xfrm>
            <a:off x="1485900" y="2395726"/>
            <a:ext cx="2843213" cy="2843213"/>
          </a:xfrm>
          <a:prstGeom prst="rect">
            <a:avLst/>
          </a:prstGeom>
        </p:spPr>
        <p:txBody>
          <a:bodyPr/>
          <a:lstStyle/>
          <a:p>
            <a:endParaRPr lang="en-US"/>
          </a:p>
        </p:txBody>
      </p:sp>
      <p:sp>
        <p:nvSpPr>
          <p:cNvPr id="6" name="Picture Placeholder 3"/>
          <p:cNvSpPr>
            <a:spLocks noGrp="1"/>
          </p:cNvSpPr>
          <p:nvPr>
            <p:ph type="pic" sz="quarter" idx="11"/>
          </p:nvPr>
        </p:nvSpPr>
        <p:spPr>
          <a:xfrm>
            <a:off x="4614861" y="2395725"/>
            <a:ext cx="2843213" cy="2843213"/>
          </a:xfrm>
          <a:prstGeom prst="rect">
            <a:avLst/>
          </a:prstGeom>
        </p:spPr>
        <p:txBody>
          <a:bodyPr/>
          <a:lstStyle/>
          <a:p>
            <a:endParaRPr lang="en-US"/>
          </a:p>
        </p:txBody>
      </p:sp>
      <p:sp>
        <p:nvSpPr>
          <p:cNvPr id="7" name="Picture Placeholder 3"/>
          <p:cNvSpPr>
            <a:spLocks noGrp="1"/>
          </p:cNvSpPr>
          <p:nvPr>
            <p:ph type="pic" sz="quarter" idx="12"/>
          </p:nvPr>
        </p:nvSpPr>
        <p:spPr>
          <a:xfrm>
            <a:off x="7743822" y="2395724"/>
            <a:ext cx="2843213" cy="2843213"/>
          </a:xfrm>
          <a:prstGeom prst="rect">
            <a:avLst/>
          </a:prstGeom>
        </p:spPr>
        <p:txBody>
          <a:bodyPr/>
          <a:lstStyle/>
          <a:p>
            <a:endParaRPr lang="en-US"/>
          </a:p>
        </p:txBody>
      </p:sp>
      <p:pic>
        <p:nvPicPr>
          <p:cNvPr id="8" name="Picture 7" descr="A picture containing drawing&#10;&#10;Description automatically generated">
            <a:extLst>
              <a:ext uri="{FF2B5EF4-FFF2-40B4-BE49-F238E27FC236}">
                <a16:creationId xmlns:a16="http://schemas.microsoft.com/office/drawing/2014/main" id="{B565000F-D827-E44F-8815-7783180933AE}"/>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10" name="Picture 9">
            <a:extLst>
              <a:ext uri="{FF2B5EF4-FFF2-40B4-BE49-F238E27FC236}">
                <a16:creationId xmlns:a16="http://schemas.microsoft.com/office/drawing/2014/main" id="{D499423B-3132-8D4A-9B15-9E440421ACBA}"/>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Tree>
    <p:extLst>
      <p:ext uri="{BB962C8B-B14F-4D97-AF65-F5344CB8AC3E}">
        <p14:creationId xmlns:p14="http://schemas.microsoft.com/office/powerpoint/2010/main" val="26790570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54">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2114549" y="2249578"/>
            <a:ext cx="1514475" cy="1363182"/>
          </a:xfrm>
          <a:prstGeom prst="rect">
            <a:avLst/>
          </a:prstGeom>
        </p:spPr>
        <p:txBody>
          <a:bodyPr/>
          <a:lstStyle/>
          <a:p>
            <a:endParaRPr lang="en-US"/>
          </a:p>
        </p:txBody>
      </p:sp>
      <p:sp>
        <p:nvSpPr>
          <p:cNvPr id="11" name="Picture Placeholder 3"/>
          <p:cNvSpPr>
            <a:spLocks noGrp="1"/>
          </p:cNvSpPr>
          <p:nvPr>
            <p:ph type="pic" sz="quarter" idx="11"/>
          </p:nvPr>
        </p:nvSpPr>
        <p:spPr>
          <a:xfrm>
            <a:off x="4257674" y="2249578"/>
            <a:ext cx="1514475" cy="1363182"/>
          </a:xfrm>
          <a:prstGeom prst="rect">
            <a:avLst/>
          </a:prstGeom>
        </p:spPr>
        <p:txBody>
          <a:bodyPr/>
          <a:lstStyle/>
          <a:p>
            <a:endParaRPr lang="en-US"/>
          </a:p>
        </p:txBody>
      </p:sp>
      <p:sp>
        <p:nvSpPr>
          <p:cNvPr id="12" name="Picture Placeholder 3"/>
          <p:cNvSpPr>
            <a:spLocks noGrp="1"/>
          </p:cNvSpPr>
          <p:nvPr>
            <p:ph type="pic" sz="quarter" idx="12"/>
          </p:nvPr>
        </p:nvSpPr>
        <p:spPr>
          <a:xfrm>
            <a:off x="6400799" y="2249578"/>
            <a:ext cx="1514475" cy="1363182"/>
          </a:xfrm>
          <a:prstGeom prst="rect">
            <a:avLst/>
          </a:prstGeom>
        </p:spPr>
        <p:txBody>
          <a:bodyPr/>
          <a:lstStyle/>
          <a:p>
            <a:endParaRPr lang="en-US"/>
          </a:p>
        </p:txBody>
      </p:sp>
      <p:sp>
        <p:nvSpPr>
          <p:cNvPr id="13" name="Picture Placeholder 3"/>
          <p:cNvSpPr>
            <a:spLocks noGrp="1"/>
          </p:cNvSpPr>
          <p:nvPr>
            <p:ph type="pic" sz="quarter" idx="13"/>
          </p:nvPr>
        </p:nvSpPr>
        <p:spPr>
          <a:xfrm>
            <a:off x="8543924" y="2249578"/>
            <a:ext cx="1514475" cy="1363182"/>
          </a:xfrm>
          <a:prstGeom prst="rect">
            <a:avLst/>
          </a:prstGeom>
        </p:spPr>
        <p:txBody>
          <a:bodyPr/>
          <a:lstStyle/>
          <a:p>
            <a:endParaRPr lang="en-US"/>
          </a:p>
        </p:txBody>
      </p:sp>
      <p:sp>
        <p:nvSpPr>
          <p:cNvPr id="14" name="Picture Placeholder 3"/>
          <p:cNvSpPr>
            <a:spLocks noGrp="1"/>
          </p:cNvSpPr>
          <p:nvPr>
            <p:ph type="pic" sz="quarter" idx="14"/>
          </p:nvPr>
        </p:nvSpPr>
        <p:spPr>
          <a:xfrm>
            <a:off x="2114549" y="4404392"/>
            <a:ext cx="1514475" cy="1363182"/>
          </a:xfrm>
          <a:prstGeom prst="rect">
            <a:avLst/>
          </a:prstGeom>
        </p:spPr>
        <p:txBody>
          <a:bodyPr/>
          <a:lstStyle/>
          <a:p>
            <a:endParaRPr lang="en-US"/>
          </a:p>
        </p:txBody>
      </p:sp>
      <p:sp>
        <p:nvSpPr>
          <p:cNvPr id="15" name="Picture Placeholder 3"/>
          <p:cNvSpPr>
            <a:spLocks noGrp="1"/>
          </p:cNvSpPr>
          <p:nvPr>
            <p:ph type="pic" sz="quarter" idx="15"/>
          </p:nvPr>
        </p:nvSpPr>
        <p:spPr>
          <a:xfrm>
            <a:off x="4257674" y="4404392"/>
            <a:ext cx="1514475" cy="1363182"/>
          </a:xfrm>
          <a:prstGeom prst="rect">
            <a:avLst/>
          </a:prstGeom>
        </p:spPr>
        <p:txBody>
          <a:bodyPr/>
          <a:lstStyle/>
          <a:p>
            <a:endParaRPr lang="en-US"/>
          </a:p>
        </p:txBody>
      </p:sp>
      <p:sp>
        <p:nvSpPr>
          <p:cNvPr id="16" name="Picture Placeholder 3"/>
          <p:cNvSpPr>
            <a:spLocks noGrp="1"/>
          </p:cNvSpPr>
          <p:nvPr>
            <p:ph type="pic" sz="quarter" idx="16"/>
          </p:nvPr>
        </p:nvSpPr>
        <p:spPr>
          <a:xfrm>
            <a:off x="6400799" y="4404392"/>
            <a:ext cx="1514475" cy="1363182"/>
          </a:xfrm>
          <a:prstGeom prst="rect">
            <a:avLst/>
          </a:prstGeom>
        </p:spPr>
        <p:txBody>
          <a:bodyPr/>
          <a:lstStyle/>
          <a:p>
            <a:endParaRPr lang="en-US"/>
          </a:p>
        </p:txBody>
      </p:sp>
      <p:sp>
        <p:nvSpPr>
          <p:cNvPr id="17" name="Picture Placeholder 3"/>
          <p:cNvSpPr>
            <a:spLocks noGrp="1"/>
          </p:cNvSpPr>
          <p:nvPr>
            <p:ph type="pic" sz="quarter" idx="17"/>
          </p:nvPr>
        </p:nvSpPr>
        <p:spPr>
          <a:xfrm>
            <a:off x="8543924" y="4404392"/>
            <a:ext cx="1514475" cy="1363182"/>
          </a:xfrm>
          <a:prstGeom prst="rect">
            <a:avLst/>
          </a:prstGeom>
        </p:spPr>
        <p:txBody>
          <a:bodyPr/>
          <a:lstStyle/>
          <a:p>
            <a:endParaRPr lang="en-US"/>
          </a:p>
        </p:txBody>
      </p:sp>
    </p:spTree>
    <p:extLst>
      <p:ext uri="{BB962C8B-B14F-4D97-AF65-F5344CB8AC3E}">
        <p14:creationId xmlns:p14="http://schemas.microsoft.com/office/powerpoint/2010/main" val="2362160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55">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1671639" y="2537371"/>
            <a:ext cx="4163214" cy="3146903"/>
          </a:xfrm>
          <a:prstGeom prst="rect">
            <a:avLst/>
          </a:prstGeom>
        </p:spPr>
      </p:sp>
      <p:pic>
        <p:nvPicPr>
          <p:cNvPr id="4" name="Picture 3" descr="A picture containing building, fence&#10;&#10;Description automatically generated">
            <a:extLst>
              <a:ext uri="{FF2B5EF4-FFF2-40B4-BE49-F238E27FC236}">
                <a16:creationId xmlns:a16="http://schemas.microsoft.com/office/drawing/2014/main" id="{D3367270-9D15-1342-B494-6EE004030B3E}"/>
              </a:ext>
            </a:extLst>
          </p:cNvPr>
          <p:cNvPicPr>
            <a:picLocks noChangeAspect="1"/>
          </p:cNvPicPr>
          <p:nvPr userDrawn="1"/>
        </p:nvPicPr>
        <p:blipFill rotWithShape="1">
          <a:blip r:embed="rId2"/>
          <a:srcRect r="11778" b="50000"/>
          <a:stretch/>
        </p:blipFill>
        <p:spPr>
          <a:xfrm>
            <a:off x="6780335" y="3638550"/>
            <a:ext cx="5411665" cy="321945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85B65C86-C6DC-E145-8D53-3EFA38ED2EAD}"/>
              </a:ext>
            </a:extLst>
          </p:cNvPr>
          <p:cNvPicPr>
            <a:picLocks noChangeAspect="1"/>
          </p:cNvPicPr>
          <p:nvPr userDrawn="1"/>
        </p:nvPicPr>
        <p:blipFill rotWithShape="1">
          <a:blip r:embed="rId3"/>
          <a:srcRect r="56149"/>
          <a:stretch/>
        </p:blipFill>
        <p:spPr>
          <a:xfrm>
            <a:off x="9703810" y="0"/>
            <a:ext cx="2488190" cy="5695724"/>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AF7AA733-3CB7-4248-972F-A4958A37D892}"/>
              </a:ext>
            </a:extLst>
          </p:cNvPr>
          <p:cNvPicPr>
            <a:picLocks noChangeAspect="1"/>
          </p:cNvPicPr>
          <p:nvPr userDrawn="1"/>
        </p:nvPicPr>
        <p:blipFill rotWithShape="1">
          <a:blip r:embed="rId3"/>
          <a:srcRect l="13700"/>
          <a:stretch/>
        </p:blipFill>
        <p:spPr>
          <a:xfrm>
            <a:off x="0" y="3891085"/>
            <a:ext cx="2550806" cy="2966915"/>
          </a:xfrm>
          <a:prstGeom prst="rect">
            <a:avLst/>
          </a:prstGeom>
        </p:spPr>
      </p:pic>
    </p:spTree>
    <p:extLst>
      <p:ext uri="{BB962C8B-B14F-4D97-AF65-F5344CB8AC3E}">
        <p14:creationId xmlns:p14="http://schemas.microsoft.com/office/powerpoint/2010/main" val="32797065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7"/>
          <p:cNvSpPr>
            <a:spLocks noGrp="1"/>
          </p:cNvSpPr>
          <p:nvPr>
            <p:ph type="pic" sz="quarter" idx="10"/>
          </p:nvPr>
        </p:nvSpPr>
        <p:spPr>
          <a:xfrm>
            <a:off x="1549793" y="2190595"/>
            <a:ext cx="2891240" cy="1837416"/>
          </a:xfrm>
          <a:prstGeom prst="rect">
            <a:avLst/>
          </a:prstGeom>
        </p:spPr>
      </p:sp>
      <p:sp>
        <p:nvSpPr>
          <p:cNvPr id="10" name="Picture Placeholder 7"/>
          <p:cNvSpPr>
            <a:spLocks noGrp="1"/>
          </p:cNvSpPr>
          <p:nvPr>
            <p:ph type="pic" sz="quarter" idx="11"/>
          </p:nvPr>
        </p:nvSpPr>
        <p:spPr>
          <a:xfrm>
            <a:off x="4504033" y="2190595"/>
            <a:ext cx="3779246" cy="1837416"/>
          </a:xfrm>
          <a:prstGeom prst="rect">
            <a:avLst/>
          </a:prstGeom>
        </p:spPr>
      </p:sp>
      <p:sp>
        <p:nvSpPr>
          <p:cNvPr id="11" name="Picture Placeholder 7"/>
          <p:cNvSpPr>
            <a:spLocks noGrp="1"/>
          </p:cNvSpPr>
          <p:nvPr>
            <p:ph type="pic" sz="quarter" idx="12"/>
          </p:nvPr>
        </p:nvSpPr>
        <p:spPr>
          <a:xfrm>
            <a:off x="6193629" y="4091896"/>
            <a:ext cx="4386664" cy="1837416"/>
          </a:xfrm>
          <a:prstGeom prst="rect">
            <a:avLst/>
          </a:prstGeom>
        </p:spPr>
      </p:sp>
      <p:sp>
        <p:nvSpPr>
          <p:cNvPr id="12" name="Picture Placeholder 7"/>
          <p:cNvSpPr>
            <a:spLocks noGrp="1"/>
          </p:cNvSpPr>
          <p:nvPr>
            <p:ph type="pic" sz="quarter" idx="13"/>
          </p:nvPr>
        </p:nvSpPr>
        <p:spPr>
          <a:xfrm>
            <a:off x="1549793" y="4091896"/>
            <a:ext cx="2262590" cy="1837416"/>
          </a:xfrm>
          <a:prstGeom prst="rect">
            <a:avLst/>
          </a:prstGeom>
        </p:spPr>
      </p:sp>
      <p:sp>
        <p:nvSpPr>
          <p:cNvPr id="13" name="Picture Placeholder 7"/>
          <p:cNvSpPr>
            <a:spLocks noGrp="1"/>
          </p:cNvSpPr>
          <p:nvPr>
            <p:ph type="pic" sz="quarter" idx="14"/>
          </p:nvPr>
        </p:nvSpPr>
        <p:spPr>
          <a:xfrm>
            <a:off x="3869532" y="4091894"/>
            <a:ext cx="2266948" cy="1837416"/>
          </a:xfrm>
          <a:prstGeom prst="rect">
            <a:avLst/>
          </a:prstGeom>
        </p:spPr>
      </p:sp>
      <p:sp>
        <p:nvSpPr>
          <p:cNvPr id="14" name="Picture Placeholder 7"/>
          <p:cNvSpPr>
            <a:spLocks noGrp="1"/>
          </p:cNvSpPr>
          <p:nvPr>
            <p:ph type="pic" sz="quarter" idx="15"/>
          </p:nvPr>
        </p:nvSpPr>
        <p:spPr>
          <a:xfrm>
            <a:off x="8329812" y="2190595"/>
            <a:ext cx="2250481" cy="1837416"/>
          </a:xfrm>
          <a:prstGeom prst="rect">
            <a:avLst/>
          </a:prstGeom>
        </p:spPr>
      </p:sp>
    </p:spTree>
    <p:extLst>
      <p:ext uri="{BB962C8B-B14F-4D97-AF65-F5344CB8AC3E}">
        <p14:creationId xmlns:p14="http://schemas.microsoft.com/office/powerpoint/2010/main" val="20117870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7"/>
          <p:cNvSpPr>
            <a:spLocks noGrp="1"/>
          </p:cNvSpPr>
          <p:nvPr>
            <p:ph type="pic" sz="quarter" idx="13"/>
          </p:nvPr>
        </p:nvSpPr>
        <p:spPr>
          <a:xfrm>
            <a:off x="0" y="3672114"/>
            <a:ext cx="2438400" cy="2438400"/>
          </a:xfrm>
          <a:prstGeom prst="rect">
            <a:avLst/>
          </a:prstGeom>
        </p:spPr>
      </p:sp>
      <p:sp>
        <p:nvSpPr>
          <p:cNvPr id="11" name="Picture Placeholder 7"/>
          <p:cNvSpPr>
            <a:spLocks noGrp="1"/>
          </p:cNvSpPr>
          <p:nvPr>
            <p:ph type="pic" sz="quarter" idx="14"/>
          </p:nvPr>
        </p:nvSpPr>
        <p:spPr>
          <a:xfrm>
            <a:off x="2438400" y="3672114"/>
            <a:ext cx="2438400" cy="2438400"/>
          </a:xfrm>
          <a:prstGeom prst="rect">
            <a:avLst/>
          </a:prstGeom>
        </p:spPr>
      </p:sp>
      <p:sp>
        <p:nvSpPr>
          <p:cNvPr id="12" name="Picture Placeholder 7"/>
          <p:cNvSpPr>
            <a:spLocks noGrp="1"/>
          </p:cNvSpPr>
          <p:nvPr>
            <p:ph type="pic" sz="quarter" idx="15"/>
          </p:nvPr>
        </p:nvSpPr>
        <p:spPr>
          <a:xfrm>
            <a:off x="4876800" y="3672114"/>
            <a:ext cx="2438400" cy="2438400"/>
          </a:xfrm>
          <a:prstGeom prst="rect">
            <a:avLst/>
          </a:prstGeom>
        </p:spPr>
      </p:sp>
      <p:sp>
        <p:nvSpPr>
          <p:cNvPr id="13" name="Picture Placeholder 7"/>
          <p:cNvSpPr>
            <a:spLocks noGrp="1"/>
          </p:cNvSpPr>
          <p:nvPr>
            <p:ph type="pic" sz="quarter" idx="16"/>
          </p:nvPr>
        </p:nvSpPr>
        <p:spPr>
          <a:xfrm>
            <a:off x="7315200" y="3672114"/>
            <a:ext cx="2438400" cy="2438400"/>
          </a:xfrm>
          <a:prstGeom prst="rect">
            <a:avLst/>
          </a:prstGeom>
        </p:spPr>
      </p:sp>
      <p:sp>
        <p:nvSpPr>
          <p:cNvPr id="14" name="Picture Placeholder 7"/>
          <p:cNvSpPr>
            <a:spLocks noGrp="1"/>
          </p:cNvSpPr>
          <p:nvPr>
            <p:ph type="pic" sz="quarter" idx="17"/>
          </p:nvPr>
        </p:nvSpPr>
        <p:spPr>
          <a:xfrm>
            <a:off x="9753600" y="3672114"/>
            <a:ext cx="2438400" cy="2438400"/>
          </a:xfrm>
          <a:prstGeom prst="rect">
            <a:avLst/>
          </a:prstGeom>
        </p:spPr>
      </p:sp>
    </p:spTree>
    <p:extLst>
      <p:ext uri="{BB962C8B-B14F-4D97-AF65-F5344CB8AC3E}">
        <p14:creationId xmlns:p14="http://schemas.microsoft.com/office/powerpoint/2010/main" val="672094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BD8C-8C11-1242-96C4-EE682AE0CA2C}"/>
              </a:ext>
            </a:extLst>
          </p:cNvPr>
          <p:cNvSpPr>
            <a:spLocks noGrp="1"/>
          </p:cNvSpPr>
          <p:nvPr>
            <p:ph type="title" hasCustomPrompt="1"/>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US" dirty="0"/>
              <a:t>Ethics</a:t>
            </a:r>
          </a:p>
        </p:txBody>
      </p:sp>
      <p:sp>
        <p:nvSpPr>
          <p:cNvPr id="5" name="Oval 4">
            <a:extLst>
              <a:ext uri="{FF2B5EF4-FFF2-40B4-BE49-F238E27FC236}">
                <a16:creationId xmlns:a16="http://schemas.microsoft.com/office/drawing/2014/main" id="{0DA9B7BC-4043-A24A-8299-312B50E241AA}"/>
              </a:ext>
            </a:extLst>
          </p:cNvPr>
          <p:cNvSpPr/>
          <p:nvPr userDrawn="1"/>
        </p:nvSpPr>
        <p:spPr>
          <a:xfrm>
            <a:off x="-476662" y="3674844"/>
            <a:ext cx="4239383" cy="4239383"/>
          </a:xfrm>
          <a:prstGeom prst="ellipse">
            <a:avLst/>
          </a:prstGeom>
          <a:solidFill>
            <a:srgbClr val="CDEBF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512E886-52EA-2D41-9336-848BD7795F3B}"/>
              </a:ext>
            </a:extLst>
          </p:cNvPr>
          <p:cNvSpPr/>
          <p:nvPr userDrawn="1"/>
        </p:nvSpPr>
        <p:spPr>
          <a:xfrm>
            <a:off x="9738618" y="-577488"/>
            <a:ext cx="2986151" cy="2986151"/>
          </a:xfrm>
          <a:prstGeom prst="ellipse">
            <a:avLst/>
          </a:prstGeom>
          <a:solidFill>
            <a:srgbClr val="CDEBF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74D95B4-0C97-324A-BD99-63556DC853F3}"/>
              </a:ext>
            </a:extLst>
          </p:cNvPr>
          <p:cNvGrpSpPr/>
          <p:nvPr userDrawn="1"/>
        </p:nvGrpSpPr>
        <p:grpSpPr>
          <a:xfrm>
            <a:off x="422524" y="4541723"/>
            <a:ext cx="2746680" cy="1951152"/>
            <a:chOff x="645548" y="4300584"/>
            <a:chExt cx="2746680" cy="1951152"/>
          </a:xfrm>
          <a:solidFill>
            <a:srgbClr val="169DD9">
              <a:alpha val="49000"/>
            </a:srgbClr>
          </a:solidFill>
        </p:grpSpPr>
        <p:sp>
          <p:nvSpPr>
            <p:cNvPr id="9" name="Rectangle 8">
              <a:extLst>
                <a:ext uri="{FF2B5EF4-FFF2-40B4-BE49-F238E27FC236}">
                  <a16:creationId xmlns:a16="http://schemas.microsoft.com/office/drawing/2014/main" id="{DEC72198-723E-6E4A-8DD0-70FF3A0CF10A}"/>
                </a:ext>
              </a:extLst>
            </p:cNvPr>
            <p:cNvSpPr/>
            <p:nvPr userDrawn="1"/>
          </p:nvSpPr>
          <p:spPr>
            <a:xfrm>
              <a:off x="645548"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13ABA8-D0EA-B74C-B4AC-1CD8609A3ACC}"/>
                </a:ext>
              </a:extLst>
            </p:cNvPr>
            <p:cNvSpPr/>
            <p:nvPr userDrawn="1"/>
          </p:nvSpPr>
          <p:spPr>
            <a:xfrm>
              <a:off x="1170414"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4733E8-318C-E94D-9E1F-BACDF5F6BE79}"/>
                </a:ext>
              </a:extLst>
            </p:cNvPr>
            <p:cNvSpPr/>
            <p:nvPr userDrawn="1"/>
          </p:nvSpPr>
          <p:spPr>
            <a:xfrm>
              <a:off x="1695280"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517871-9742-7745-9763-1C1C4895E78C}"/>
                </a:ext>
              </a:extLst>
            </p:cNvPr>
            <p:cNvSpPr/>
            <p:nvPr userDrawn="1"/>
          </p:nvSpPr>
          <p:spPr>
            <a:xfrm>
              <a:off x="2220146"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196510-E680-364B-929D-943033D7DD6B}"/>
                </a:ext>
              </a:extLst>
            </p:cNvPr>
            <p:cNvSpPr/>
            <p:nvPr userDrawn="1"/>
          </p:nvSpPr>
          <p:spPr>
            <a:xfrm>
              <a:off x="2745012"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AEA113-7BEA-BD49-8D00-FE67E0A6BBED}"/>
                </a:ext>
              </a:extLst>
            </p:cNvPr>
            <p:cNvSpPr/>
            <p:nvPr userDrawn="1"/>
          </p:nvSpPr>
          <p:spPr>
            <a:xfrm>
              <a:off x="3269876"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879491-7164-CB48-9BA0-0CF88E2ECD09}"/>
                </a:ext>
              </a:extLst>
            </p:cNvPr>
            <p:cNvSpPr/>
            <p:nvPr userDrawn="1"/>
          </p:nvSpPr>
          <p:spPr>
            <a:xfrm>
              <a:off x="645548"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378EE59-220D-7648-A91A-59CA17167EC6}"/>
                </a:ext>
              </a:extLst>
            </p:cNvPr>
            <p:cNvSpPr/>
            <p:nvPr userDrawn="1"/>
          </p:nvSpPr>
          <p:spPr>
            <a:xfrm>
              <a:off x="1170414"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DD1E01-1081-AE42-A691-EF16DEBAE590}"/>
                </a:ext>
              </a:extLst>
            </p:cNvPr>
            <p:cNvSpPr/>
            <p:nvPr userDrawn="1"/>
          </p:nvSpPr>
          <p:spPr>
            <a:xfrm>
              <a:off x="1695280"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D711CC-8A28-E54E-B69E-5284B0EE2529}"/>
                </a:ext>
              </a:extLst>
            </p:cNvPr>
            <p:cNvSpPr/>
            <p:nvPr userDrawn="1"/>
          </p:nvSpPr>
          <p:spPr>
            <a:xfrm>
              <a:off x="2220146"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698CDD0-C976-0742-A6FB-D8477F357F54}"/>
                </a:ext>
              </a:extLst>
            </p:cNvPr>
            <p:cNvSpPr/>
            <p:nvPr userDrawn="1"/>
          </p:nvSpPr>
          <p:spPr>
            <a:xfrm>
              <a:off x="2745012"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6216AE3-C6CE-8440-B11C-D1B8496475E0}"/>
                </a:ext>
              </a:extLst>
            </p:cNvPr>
            <p:cNvSpPr/>
            <p:nvPr userDrawn="1"/>
          </p:nvSpPr>
          <p:spPr>
            <a:xfrm>
              <a:off x="3269876"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E8BE3FD-D496-BB42-8B77-B49CE5033D75}"/>
                </a:ext>
              </a:extLst>
            </p:cNvPr>
            <p:cNvSpPr/>
            <p:nvPr userDrawn="1"/>
          </p:nvSpPr>
          <p:spPr>
            <a:xfrm>
              <a:off x="645548"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3230C2-566F-6C4B-9B80-2968101EACD8}"/>
                </a:ext>
              </a:extLst>
            </p:cNvPr>
            <p:cNvSpPr/>
            <p:nvPr userDrawn="1"/>
          </p:nvSpPr>
          <p:spPr>
            <a:xfrm>
              <a:off x="1170414"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1CC214-1B3A-8D47-9B0B-913902D03B8A}"/>
                </a:ext>
              </a:extLst>
            </p:cNvPr>
            <p:cNvSpPr/>
            <p:nvPr userDrawn="1"/>
          </p:nvSpPr>
          <p:spPr>
            <a:xfrm>
              <a:off x="1695280"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420D64-9BD1-B647-8A16-F28304783AD1}"/>
                </a:ext>
              </a:extLst>
            </p:cNvPr>
            <p:cNvSpPr/>
            <p:nvPr userDrawn="1"/>
          </p:nvSpPr>
          <p:spPr>
            <a:xfrm>
              <a:off x="2220146"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A4D021F-576D-4446-AD24-3C2368071020}"/>
                </a:ext>
              </a:extLst>
            </p:cNvPr>
            <p:cNvSpPr/>
            <p:nvPr userDrawn="1"/>
          </p:nvSpPr>
          <p:spPr>
            <a:xfrm>
              <a:off x="2745012"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1B8C0A-F29E-784E-AAE7-3CBFA506A7F1}"/>
                </a:ext>
              </a:extLst>
            </p:cNvPr>
            <p:cNvSpPr/>
            <p:nvPr userDrawn="1"/>
          </p:nvSpPr>
          <p:spPr>
            <a:xfrm>
              <a:off x="3269876"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DD30A7-BF2D-8948-9DC4-0A7B0B331E43}"/>
                </a:ext>
              </a:extLst>
            </p:cNvPr>
            <p:cNvSpPr/>
            <p:nvPr userDrawn="1"/>
          </p:nvSpPr>
          <p:spPr>
            <a:xfrm>
              <a:off x="645548"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A3CDBB5-F870-3E42-B14D-59F160F055A7}"/>
                </a:ext>
              </a:extLst>
            </p:cNvPr>
            <p:cNvSpPr/>
            <p:nvPr userDrawn="1"/>
          </p:nvSpPr>
          <p:spPr>
            <a:xfrm>
              <a:off x="1170414"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F4FD17E-51AA-774C-A584-1841F7EE4B1A}"/>
                </a:ext>
              </a:extLst>
            </p:cNvPr>
            <p:cNvSpPr/>
            <p:nvPr userDrawn="1"/>
          </p:nvSpPr>
          <p:spPr>
            <a:xfrm>
              <a:off x="1695280"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91960F4-4B29-3349-813D-2EA7E95EDD10}"/>
                </a:ext>
              </a:extLst>
            </p:cNvPr>
            <p:cNvSpPr/>
            <p:nvPr userDrawn="1"/>
          </p:nvSpPr>
          <p:spPr>
            <a:xfrm>
              <a:off x="2220146"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7A1114-8771-6D43-BD5E-E3BC2DC7AD7D}"/>
                </a:ext>
              </a:extLst>
            </p:cNvPr>
            <p:cNvSpPr/>
            <p:nvPr userDrawn="1"/>
          </p:nvSpPr>
          <p:spPr>
            <a:xfrm>
              <a:off x="2745012"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BC4A8B-20FA-FE4F-B979-48C668DDEA54}"/>
                </a:ext>
              </a:extLst>
            </p:cNvPr>
            <p:cNvSpPr/>
            <p:nvPr userDrawn="1"/>
          </p:nvSpPr>
          <p:spPr>
            <a:xfrm>
              <a:off x="3269876" y="56813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AC9C4C5-77B8-BA4A-A4A3-AD4F102BE869}"/>
                </a:ext>
              </a:extLst>
            </p:cNvPr>
            <p:cNvSpPr/>
            <p:nvPr userDrawn="1"/>
          </p:nvSpPr>
          <p:spPr>
            <a:xfrm>
              <a:off x="645548"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CA83AEE-63A7-A740-BD2B-20822D6CF2E7}"/>
                </a:ext>
              </a:extLst>
            </p:cNvPr>
            <p:cNvSpPr/>
            <p:nvPr userDrawn="1"/>
          </p:nvSpPr>
          <p:spPr>
            <a:xfrm>
              <a:off x="1170414"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987E471-D832-354C-816D-B857BB521437}"/>
                </a:ext>
              </a:extLst>
            </p:cNvPr>
            <p:cNvSpPr/>
            <p:nvPr userDrawn="1"/>
          </p:nvSpPr>
          <p:spPr>
            <a:xfrm>
              <a:off x="1695280"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FDF07C8-524F-7349-A4B6-4DA6B0DF52DE}"/>
                </a:ext>
              </a:extLst>
            </p:cNvPr>
            <p:cNvSpPr/>
            <p:nvPr userDrawn="1"/>
          </p:nvSpPr>
          <p:spPr>
            <a:xfrm>
              <a:off x="2220146"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D073F9-4723-9943-ACFC-08D703EAA3C9}"/>
                </a:ext>
              </a:extLst>
            </p:cNvPr>
            <p:cNvSpPr/>
            <p:nvPr userDrawn="1"/>
          </p:nvSpPr>
          <p:spPr>
            <a:xfrm>
              <a:off x="2745012"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4F172CE-52AC-4046-A1A9-D55D8D23A8E0}"/>
                </a:ext>
              </a:extLst>
            </p:cNvPr>
            <p:cNvSpPr/>
            <p:nvPr userDrawn="1"/>
          </p:nvSpPr>
          <p:spPr>
            <a:xfrm>
              <a:off x="3269876"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Content Placeholder 39">
            <a:extLst>
              <a:ext uri="{FF2B5EF4-FFF2-40B4-BE49-F238E27FC236}">
                <a16:creationId xmlns:a16="http://schemas.microsoft.com/office/drawing/2014/main" id="{DBF0FD5A-3D98-A542-834A-46ACBDADD446}"/>
              </a:ext>
            </a:extLst>
          </p:cNvPr>
          <p:cNvSpPr>
            <a:spLocks noGrp="1"/>
          </p:cNvSpPr>
          <p:nvPr>
            <p:ph sz="quarter" idx="10" hasCustomPrompt="1"/>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dirty="0"/>
              <a:t>Ethics Requirements</a:t>
            </a:r>
            <a:endParaRPr lang="en-US" dirty="0"/>
          </a:p>
        </p:txBody>
      </p:sp>
      <p:sp>
        <p:nvSpPr>
          <p:cNvPr id="42" name="Content Placeholder 41">
            <a:extLst>
              <a:ext uri="{FF2B5EF4-FFF2-40B4-BE49-F238E27FC236}">
                <a16:creationId xmlns:a16="http://schemas.microsoft.com/office/drawing/2014/main" id="{7F3FBB68-DF35-F242-BE4A-BD54595C01A2}"/>
              </a:ext>
            </a:extLst>
          </p:cNvPr>
          <p:cNvSpPr>
            <a:spLocks noGrp="1"/>
          </p:cNvSpPr>
          <p:nvPr>
            <p:ph sz="quarter" idx="11" hasCustomPrompt="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dirty="0"/>
              <a:t>Relevance to REAL DEAL</a:t>
            </a:r>
          </a:p>
        </p:txBody>
      </p:sp>
      <p:pic>
        <p:nvPicPr>
          <p:cNvPr id="39" name="Graphic 38">
            <a:extLst>
              <a:ext uri="{FF2B5EF4-FFF2-40B4-BE49-F238E27FC236}">
                <a16:creationId xmlns:a16="http://schemas.microsoft.com/office/drawing/2014/main" id="{332F435E-383B-8140-890B-F1AE826BBC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56425" y="5440810"/>
            <a:ext cx="2087324" cy="1306569"/>
          </a:xfrm>
          <a:prstGeom prst="rect">
            <a:avLst/>
          </a:prstGeom>
        </p:spPr>
      </p:pic>
    </p:spTree>
    <p:extLst>
      <p:ext uri="{BB962C8B-B14F-4D97-AF65-F5344CB8AC3E}">
        <p14:creationId xmlns:p14="http://schemas.microsoft.com/office/powerpoint/2010/main" val="41402485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9" name="Picture 8" descr="A picture containing drawing&#10;&#10;Description automatically generated">
            <a:extLst>
              <a:ext uri="{FF2B5EF4-FFF2-40B4-BE49-F238E27FC236}">
                <a16:creationId xmlns:a16="http://schemas.microsoft.com/office/drawing/2014/main" id="{58B012F3-A5BC-9145-B8A4-72B970B38B54}"/>
              </a:ext>
            </a:extLst>
          </p:cNvPr>
          <p:cNvPicPr>
            <a:picLocks noChangeAspect="1"/>
          </p:cNvPicPr>
          <p:nvPr userDrawn="1"/>
        </p:nvPicPr>
        <p:blipFill rotWithShape="1">
          <a:blip r:embed="rId2"/>
          <a:srcRect l="13700"/>
          <a:stretch/>
        </p:blipFill>
        <p:spPr>
          <a:xfrm>
            <a:off x="0" y="3800585"/>
            <a:ext cx="2550806" cy="2966915"/>
          </a:xfrm>
          <a:prstGeom prst="rect">
            <a:avLst/>
          </a:prstGeom>
        </p:spPr>
      </p:pic>
      <p:sp>
        <p:nvSpPr>
          <p:cNvPr id="6" name="Picture Placeholder 7"/>
          <p:cNvSpPr>
            <a:spLocks noGrp="1"/>
          </p:cNvSpPr>
          <p:nvPr>
            <p:ph type="pic" sz="quarter" idx="13"/>
          </p:nvPr>
        </p:nvSpPr>
        <p:spPr>
          <a:xfrm>
            <a:off x="1291769" y="2298744"/>
            <a:ext cx="3004457" cy="2882855"/>
          </a:xfrm>
          <a:prstGeom prst="rect">
            <a:avLst/>
          </a:prstGeom>
        </p:spPr>
      </p:sp>
      <p:sp>
        <p:nvSpPr>
          <p:cNvPr id="7" name="Picture Placeholder 7"/>
          <p:cNvSpPr>
            <a:spLocks noGrp="1"/>
          </p:cNvSpPr>
          <p:nvPr>
            <p:ph type="pic" sz="quarter" idx="14"/>
          </p:nvPr>
        </p:nvSpPr>
        <p:spPr>
          <a:xfrm>
            <a:off x="4625067" y="2298744"/>
            <a:ext cx="3004457" cy="2882855"/>
          </a:xfrm>
          <a:prstGeom prst="rect">
            <a:avLst/>
          </a:prstGeom>
        </p:spPr>
      </p:sp>
      <p:sp>
        <p:nvSpPr>
          <p:cNvPr id="8" name="Picture Placeholder 7"/>
          <p:cNvSpPr>
            <a:spLocks noGrp="1"/>
          </p:cNvSpPr>
          <p:nvPr>
            <p:ph type="pic" sz="quarter" idx="15"/>
          </p:nvPr>
        </p:nvSpPr>
        <p:spPr>
          <a:xfrm>
            <a:off x="7958363" y="2298744"/>
            <a:ext cx="3004457" cy="2882855"/>
          </a:xfrm>
          <a:prstGeom prst="rect">
            <a:avLst/>
          </a:prstGeom>
        </p:spPr>
      </p:sp>
      <p:pic>
        <p:nvPicPr>
          <p:cNvPr id="5" name="Picture 4" descr="A picture containing drawing&#10;&#10;Description automatically generated">
            <a:extLst>
              <a:ext uri="{FF2B5EF4-FFF2-40B4-BE49-F238E27FC236}">
                <a16:creationId xmlns:a16="http://schemas.microsoft.com/office/drawing/2014/main" id="{6166AFBC-928B-9B4F-96C0-35B4D7B89552}"/>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10" name="Picture 9">
            <a:extLst>
              <a:ext uri="{FF2B5EF4-FFF2-40B4-BE49-F238E27FC236}">
                <a16:creationId xmlns:a16="http://schemas.microsoft.com/office/drawing/2014/main" id="{36A77B8D-DE27-8144-B342-0BE47E8C421E}"/>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Tree>
    <p:extLst>
      <p:ext uri="{BB962C8B-B14F-4D97-AF65-F5344CB8AC3E}">
        <p14:creationId xmlns:p14="http://schemas.microsoft.com/office/powerpoint/2010/main" val="2458383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0"/>
            <a:ext cx="6082145" cy="6858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pic>
        <p:nvPicPr>
          <p:cNvPr id="4" name="Picture 3" descr="A picture containing drawing&#10;&#10;Description automatically generated">
            <a:extLst>
              <a:ext uri="{FF2B5EF4-FFF2-40B4-BE49-F238E27FC236}">
                <a16:creationId xmlns:a16="http://schemas.microsoft.com/office/drawing/2014/main" id="{082018E7-04B4-9B40-9C22-5106FAB23D20}"/>
              </a:ext>
            </a:extLst>
          </p:cNvPr>
          <p:cNvPicPr>
            <a:picLocks noChangeAspect="1"/>
          </p:cNvPicPr>
          <p:nvPr userDrawn="1"/>
        </p:nvPicPr>
        <p:blipFill rotWithShape="1">
          <a:blip r:embed="rId2"/>
          <a:srcRect r="56149"/>
          <a:stretch/>
        </p:blipFill>
        <p:spPr>
          <a:xfrm>
            <a:off x="9703810" y="0"/>
            <a:ext cx="2488190" cy="5695724"/>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5BD67CB0-C2CD-F04E-8EEB-5F08444073EC}"/>
              </a:ext>
            </a:extLst>
          </p:cNvPr>
          <p:cNvPicPr>
            <a:picLocks noChangeAspect="1"/>
          </p:cNvPicPr>
          <p:nvPr userDrawn="1"/>
        </p:nvPicPr>
        <p:blipFill rotWithShape="1">
          <a:blip r:embed="rId2"/>
          <a:srcRect l="13700"/>
          <a:stretch/>
        </p:blipFill>
        <p:spPr>
          <a:xfrm>
            <a:off x="6109857" y="3891085"/>
            <a:ext cx="2550806" cy="2966915"/>
          </a:xfrm>
          <a:prstGeom prst="rect">
            <a:avLst/>
          </a:prstGeom>
        </p:spPr>
      </p:pic>
    </p:spTree>
    <p:extLst>
      <p:ext uri="{BB962C8B-B14F-4D97-AF65-F5344CB8AC3E}">
        <p14:creationId xmlns:p14="http://schemas.microsoft.com/office/powerpoint/2010/main" val="1800686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560D5-5915-E646-8186-EFC88ABD09A8}"/>
              </a:ext>
            </a:extLst>
          </p:cNvPr>
          <p:cNvSpPr>
            <a:spLocks noGrp="1"/>
          </p:cNvSpPr>
          <p:nvPr>
            <p:ph type="pic" sz="quarter" idx="10"/>
          </p:nvPr>
        </p:nvSpPr>
        <p:spPr>
          <a:xfrm>
            <a:off x="1257502" y="2397072"/>
            <a:ext cx="2437200" cy="3463199"/>
          </a:xfrm>
          <a:prstGeom prst="rect">
            <a:avLst/>
          </a:prstGeom>
        </p:spPr>
        <p:txBody>
          <a:bodyPr/>
          <a:lstStyle/>
          <a:p>
            <a:endParaRPr lang="en-US"/>
          </a:p>
        </p:txBody>
      </p:sp>
      <p:pic>
        <p:nvPicPr>
          <p:cNvPr id="3" name="Picture 2" descr="A picture containing drawing&#10;&#10;Description automatically generated">
            <a:extLst>
              <a:ext uri="{FF2B5EF4-FFF2-40B4-BE49-F238E27FC236}">
                <a16:creationId xmlns:a16="http://schemas.microsoft.com/office/drawing/2014/main" id="{4C3B0692-9E18-9A48-A747-388C85857649}"/>
              </a:ext>
            </a:extLst>
          </p:cNvPr>
          <p:cNvPicPr>
            <a:picLocks noChangeAspect="1"/>
          </p:cNvPicPr>
          <p:nvPr userDrawn="1"/>
        </p:nvPicPr>
        <p:blipFill rotWithShape="1">
          <a:blip r:embed="rId2"/>
          <a:srcRect r="56149"/>
          <a:stretch/>
        </p:blipFill>
        <p:spPr>
          <a:xfrm>
            <a:off x="9703810" y="0"/>
            <a:ext cx="2488190" cy="5695724"/>
          </a:xfrm>
          <a:prstGeom prst="rect">
            <a:avLst/>
          </a:prstGeom>
        </p:spPr>
      </p:pic>
    </p:spTree>
    <p:extLst>
      <p:ext uri="{BB962C8B-B14F-4D97-AF65-F5344CB8AC3E}">
        <p14:creationId xmlns:p14="http://schemas.microsoft.com/office/powerpoint/2010/main" val="418217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3311236"/>
            <a:ext cx="12192000" cy="3546763"/>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pic>
        <p:nvPicPr>
          <p:cNvPr id="4" name="Picture 3" descr="A picture containing drawing&#10;&#10;Description automatically generated">
            <a:extLst>
              <a:ext uri="{FF2B5EF4-FFF2-40B4-BE49-F238E27FC236}">
                <a16:creationId xmlns:a16="http://schemas.microsoft.com/office/drawing/2014/main" id="{CBDAC750-BD2E-AD45-B7D4-E0922C88E033}"/>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6" name="Picture 5">
            <a:extLst>
              <a:ext uri="{FF2B5EF4-FFF2-40B4-BE49-F238E27FC236}">
                <a16:creationId xmlns:a16="http://schemas.microsoft.com/office/drawing/2014/main" id="{22B8039A-666B-CC40-B535-9355846D62CF}"/>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Tree>
    <p:extLst>
      <p:ext uri="{BB962C8B-B14F-4D97-AF65-F5344CB8AC3E}">
        <p14:creationId xmlns:p14="http://schemas.microsoft.com/office/powerpoint/2010/main" val="35173603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2BF894A-56E4-3C44-90CE-63BBD9C20E6A}"/>
              </a:ext>
            </a:extLst>
          </p:cNvPr>
          <p:cNvPicPr>
            <a:picLocks noChangeAspect="1"/>
          </p:cNvPicPr>
          <p:nvPr userDrawn="1"/>
        </p:nvPicPr>
        <p:blipFill rotWithShape="1">
          <a:blip r:embed="rId2"/>
          <a:srcRect l="13700"/>
          <a:stretch/>
        </p:blipFill>
        <p:spPr>
          <a:xfrm>
            <a:off x="0" y="3800585"/>
            <a:ext cx="2550806" cy="2966915"/>
          </a:xfrm>
          <a:prstGeom prst="rect">
            <a:avLst/>
          </a:prstGeom>
        </p:spPr>
      </p:pic>
      <p:sp>
        <p:nvSpPr>
          <p:cNvPr id="5" name="Picture Placeholder 4">
            <a:extLst>
              <a:ext uri="{FF2B5EF4-FFF2-40B4-BE49-F238E27FC236}">
                <a16:creationId xmlns:a16="http://schemas.microsoft.com/office/drawing/2014/main" id="{96B5086D-7F05-E343-A183-BAF7F8990D72}"/>
              </a:ext>
            </a:extLst>
          </p:cNvPr>
          <p:cNvSpPr>
            <a:spLocks noGrp="1"/>
          </p:cNvSpPr>
          <p:nvPr>
            <p:ph type="pic" sz="quarter" idx="10"/>
          </p:nvPr>
        </p:nvSpPr>
        <p:spPr>
          <a:xfrm>
            <a:off x="1419923" y="2057729"/>
            <a:ext cx="3384000" cy="2163600"/>
          </a:xfrm>
          <a:prstGeom prst="rect">
            <a:avLst/>
          </a:prstGeom>
        </p:spPr>
        <p:txBody>
          <a:bodyPr/>
          <a:lstStyle/>
          <a:p>
            <a:endParaRPr lang="en-US"/>
          </a:p>
        </p:txBody>
      </p:sp>
      <p:pic>
        <p:nvPicPr>
          <p:cNvPr id="3" name="Picture 2" descr="A picture containing drawing&#10;&#10;Description automatically generated">
            <a:extLst>
              <a:ext uri="{FF2B5EF4-FFF2-40B4-BE49-F238E27FC236}">
                <a16:creationId xmlns:a16="http://schemas.microsoft.com/office/drawing/2014/main" id="{FC0DEA5C-3972-E641-AB3B-03313E33FE86}"/>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6" name="Picture 5">
            <a:extLst>
              <a:ext uri="{FF2B5EF4-FFF2-40B4-BE49-F238E27FC236}">
                <a16:creationId xmlns:a16="http://schemas.microsoft.com/office/drawing/2014/main" id="{1FAF8724-C6D4-C34C-98D5-7EAEAAFADE08}"/>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Tree>
    <p:extLst>
      <p:ext uri="{BB962C8B-B14F-4D97-AF65-F5344CB8AC3E}">
        <p14:creationId xmlns:p14="http://schemas.microsoft.com/office/powerpoint/2010/main" val="2921254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BF923913-0C34-C447-AA9C-EDB90DEAA01C}"/>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6" name="Picture 5">
            <a:extLst>
              <a:ext uri="{FF2B5EF4-FFF2-40B4-BE49-F238E27FC236}">
                <a16:creationId xmlns:a16="http://schemas.microsoft.com/office/drawing/2014/main" id="{8F3B80BF-A48E-BB4E-BCD8-0385A05F9436}"/>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
        <p:nvSpPr>
          <p:cNvPr id="5" name="Picture Placeholder 4">
            <a:extLst>
              <a:ext uri="{FF2B5EF4-FFF2-40B4-BE49-F238E27FC236}">
                <a16:creationId xmlns:a16="http://schemas.microsoft.com/office/drawing/2014/main" id="{D4EAB6E0-3F33-334F-ADE1-08C010C7D35A}"/>
              </a:ext>
            </a:extLst>
          </p:cNvPr>
          <p:cNvSpPr>
            <a:spLocks noGrp="1"/>
          </p:cNvSpPr>
          <p:nvPr>
            <p:ph type="pic" sz="quarter" idx="10"/>
          </p:nvPr>
        </p:nvSpPr>
        <p:spPr>
          <a:xfrm>
            <a:off x="2042233" y="1316319"/>
            <a:ext cx="3384000" cy="2163600"/>
          </a:xfrm>
          <a:prstGeom prst="rect">
            <a:avLst/>
          </a:prstGeom>
        </p:spPr>
        <p:txBody>
          <a:bodyPr/>
          <a:lstStyle/>
          <a:p>
            <a:endParaRPr lang="en-US"/>
          </a:p>
        </p:txBody>
      </p:sp>
      <p:pic>
        <p:nvPicPr>
          <p:cNvPr id="4" name="Picture 3" descr="A picture containing drawing&#10;&#10;Description automatically generated">
            <a:extLst>
              <a:ext uri="{FF2B5EF4-FFF2-40B4-BE49-F238E27FC236}">
                <a16:creationId xmlns:a16="http://schemas.microsoft.com/office/drawing/2014/main" id="{CD1F392D-BE08-2742-862D-8A1B60CE3C57}"/>
              </a:ext>
            </a:extLst>
          </p:cNvPr>
          <p:cNvPicPr>
            <a:picLocks noChangeAspect="1"/>
          </p:cNvPicPr>
          <p:nvPr userDrawn="1"/>
        </p:nvPicPr>
        <p:blipFill rotWithShape="1">
          <a:blip r:embed="rId2"/>
          <a:srcRect l="13700"/>
          <a:stretch/>
        </p:blipFill>
        <p:spPr>
          <a:xfrm>
            <a:off x="0" y="3800585"/>
            <a:ext cx="2550806" cy="2966915"/>
          </a:xfrm>
          <a:prstGeom prst="rect">
            <a:avLst/>
          </a:prstGeom>
        </p:spPr>
      </p:pic>
    </p:spTree>
    <p:extLst>
      <p:ext uri="{BB962C8B-B14F-4D97-AF65-F5344CB8AC3E}">
        <p14:creationId xmlns:p14="http://schemas.microsoft.com/office/powerpoint/2010/main" val="9191814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4F9FB28-4578-2740-B0F7-D478F92F0990}"/>
              </a:ext>
            </a:extLst>
          </p:cNvPr>
          <p:cNvSpPr>
            <a:spLocks noGrp="1"/>
          </p:cNvSpPr>
          <p:nvPr>
            <p:ph type="pic" sz="quarter" idx="10"/>
          </p:nvPr>
        </p:nvSpPr>
        <p:spPr>
          <a:xfrm>
            <a:off x="1068646" y="1865313"/>
            <a:ext cx="3384000" cy="2163600"/>
          </a:xfrm>
          <a:prstGeom prst="rect">
            <a:avLst/>
          </a:prstGeom>
        </p:spPr>
        <p:txBody>
          <a:bodyPr/>
          <a:lstStyle/>
          <a:p>
            <a:endParaRPr lang="en-US"/>
          </a:p>
        </p:txBody>
      </p:sp>
      <p:pic>
        <p:nvPicPr>
          <p:cNvPr id="3" name="Picture 2" descr="A picture containing building, fence&#10;&#10;Description automatically generated">
            <a:extLst>
              <a:ext uri="{FF2B5EF4-FFF2-40B4-BE49-F238E27FC236}">
                <a16:creationId xmlns:a16="http://schemas.microsoft.com/office/drawing/2014/main" id="{ED657F4C-ACC1-A44A-9AF6-C1F5D5B130B4}"/>
              </a:ext>
            </a:extLst>
          </p:cNvPr>
          <p:cNvPicPr>
            <a:picLocks noChangeAspect="1"/>
          </p:cNvPicPr>
          <p:nvPr userDrawn="1"/>
        </p:nvPicPr>
        <p:blipFill rotWithShape="1">
          <a:blip r:embed="rId2"/>
          <a:srcRect r="11778" b="50000"/>
          <a:stretch/>
        </p:blipFill>
        <p:spPr>
          <a:xfrm>
            <a:off x="6780335" y="3638550"/>
            <a:ext cx="5411665" cy="321945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60C8D515-116F-814F-B19A-CDF342F1F53B}"/>
              </a:ext>
            </a:extLst>
          </p:cNvPr>
          <p:cNvPicPr>
            <a:picLocks noChangeAspect="1"/>
          </p:cNvPicPr>
          <p:nvPr userDrawn="1"/>
        </p:nvPicPr>
        <p:blipFill rotWithShape="1">
          <a:blip r:embed="rId3"/>
          <a:srcRect r="56149"/>
          <a:stretch/>
        </p:blipFill>
        <p:spPr>
          <a:xfrm>
            <a:off x="9703810" y="0"/>
            <a:ext cx="2488190" cy="5695724"/>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EA644EC5-6666-8E40-993E-56D5BDE01027}"/>
              </a:ext>
            </a:extLst>
          </p:cNvPr>
          <p:cNvPicPr>
            <a:picLocks noChangeAspect="1"/>
          </p:cNvPicPr>
          <p:nvPr userDrawn="1"/>
        </p:nvPicPr>
        <p:blipFill rotWithShape="1">
          <a:blip r:embed="rId3"/>
          <a:srcRect l="13700"/>
          <a:stretch/>
        </p:blipFill>
        <p:spPr>
          <a:xfrm>
            <a:off x="0" y="3891085"/>
            <a:ext cx="2550806" cy="2966915"/>
          </a:xfrm>
          <a:prstGeom prst="rect">
            <a:avLst/>
          </a:prstGeom>
        </p:spPr>
      </p:pic>
    </p:spTree>
    <p:extLst>
      <p:ext uri="{BB962C8B-B14F-4D97-AF65-F5344CB8AC3E}">
        <p14:creationId xmlns:p14="http://schemas.microsoft.com/office/powerpoint/2010/main" val="117841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3E009EF-95B4-DF48-B0DD-33626862EC35}"/>
              </a:ext>
            </a:extLst>
          </p:cNvPr>
          <p:cNvSpPr/>
          <p:nvPr userDrawn="1"/>
        </p:nvSpPr>
        <p:spPr>
          <a:xfrm>
            <a:off x="8677264" y="-1184038"/>
            <a:ext cx="4146545" cy="4146545"/>
          </a:xfrm>
          <a:prstGeom prst="ellipse">
            <a:avLst/>
          </a:prstGeom>
          <a:solidFill>
            <a:srgbClr val="CD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0432B7E-852C-BC44-9E64-5AFB0B664D76}"/>
              </a:ext>
            </a:extLst>
          </p:cNvPr>
          <p:cNvSpPr>
            <a:spLocks noGrp="1"/>
          </p:cNvSpPr>
          <p:nvPr>
            <p:ph type="title" hasCustomPrompt="1"/>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dirty="0"/>
              <a:t>General Data Protection Regulation</a:t>
            </a:r>
            <a:endParaRPr lang="en-US" dirty="0"/>
          </a:p>
        </p:txBody>
      </p:sp>
      <p:sp>
        <p:nvSpPr>
          <p:cNvPr id="9" name="Content Placeholder 39">
            <a:extLst>
              <a:ext uri="{FF2B5EF4-FFF2-40B4-BE49-F238E27FC236}">
                <a16:creationId xmlns:a16="http://schemas.microsoft.com/office/drawing/2014/main" id="{0DBF054D-DA15-CB4E-968F-42AF6DE0D97F}"/>
              </a:ext>
            </a:extLst>
          </p:cNvPr>
          <p:cNvSpPr>
            <a:spLocks noGrp="1"/>
          </p:cNvSpPr>
          <p:nvPr>
            <p:ph sz="quarter" idx="10" hasCustomPrompt="1"/>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dirty="0"/>
              <a:t>GDPR Act – highest data protection standard </a:t>
            </a:r>
          </a:p>
          <a:p>
            <a:pPr lvl="0"/>
            <a:r>
              <a:rPr lang="en-GB" dirty="0"/>
              <a:t>Origins in ECHR</a:t>
            </a:r>
          </a:p>
          <a:p>
            <a:pPr lvl="0"/>
            <a:r>
              <a:rPr lang="en-GB" dirty="0"/>
              <a:t>Countries have drafted own legislation</a:t>
            </a:r>
          </a:p>
          <a:p>
            <a:pPr lvl="0"/>
            <a:endParaRPr lang="en-US" dirty="0"/>
          </a:p>
        </p:txBody>
      </p:sp>
      <p:sp>
        <p:nvSpPr>
          <p:cNvPr id="10" name="Content Placeholder 41">
            <a:extLst>
              <a:ext uri="{FF2B5EF4-FFF2-40B4-BE49-F238E27FC236}">
                <a16:creationId xmlns:a16="http://schemas.microsoft.com/office/drawing/2014/main" id="{EE430DAB-3328-0A47-BCC4-A7FC1BB0B385}"/>
              </a:ext>
            </a:extLst>
          </p:cNvPr>
          <p:cNvSpPr>
            <a:spLocks noGrp="1"/>
          </p:cNvSpPr>
          <p:nvPr>
            <p:ph sz="quarter" idx="11" hasCustomPrompt="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dirty="0"/>
              <a:t>Relevance to REAL DEAL\</a:t>
            </a:r>
          </a:p>
          <a:p>
            <a:pPr lvl="0"/>
            <a:r>
              <a:rPr lang="en-GB" dirty="0"/>
              <a:t>Everyone responsible for GDPR – some orgs have DPOs, others data policies</a:t>
            </a:r>
          </a:p>
          <a:p>
            <a:pPr lvl="0"/>
            <a:r>
              <a:rPr lang="en-GB" dirty="0"/>
              <a:t>TRI can provide information and advice</a:t>
            </a:r>
          </a:p>
          <a:p>
            <a:pPr lvl="0"/>
            <a:r>
              <a:rPr lang="en-GB" dirty="0"/>
              <a:t>Notification requirements </a:t>
            </a:r>
          </a:p>
        </p:txBody>
      </p:sp>
      <p:pic>
        <p:nvPicPr>
          <p:cNvPr id="7" name="Graphic 6">
            <a:extLst>
              <a:ext uri="{FF2B5EF4-FFF2-40B4-BE49-F238E27FC236}">
                <a16:creationId xmlns:a16="http://schemas.microsoft.com/office/drawing/2014/main" id="{AA4F3FD0-3798-984F-BDF4-60D59831BE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65" y="5656810"/>
            <a:ext cx="2087324" cy="1306569"/>
          </a:xfrm>
          <a:prstGeom prst="rect">
            <a:avLst/>
          </a:prstGeom>
        </p:spPr>
      </p:pic>
    </p:spTree>
    <p:extLst>
      <p:ext uri="{BB962C8B-B14F-4D97-AF65-F5344CB8AC3E}">
        <p14:creationId xmlns:p14="http://schemas.microsoft.com/office/powerpoint/2010/main" val="22247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9510190D-8164-0940-A4AC-8AD73F1A3829}"/>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A41578B-3857-614B-8C44-67A6F9AE77BA}"/>
              </a:ext>
            </a:extLst>
          </p:cNvPr>
          <p:cNvPicPr>
            <a:picLocks noChangeAspect="1"/>
          </p:cNvPicPr>
          <p:nvPr userDrawn="1"/>
        </p:nvPicPr>
        <p:blipFill rotWithShape="1">
          <a:blip r:embed="rId2"/>
          <a:srcRect l="13700"/>
          <a:stretch/>
        </p:blipFill>
        <p:spPr>
          <a:xfrm>
            <a:off x="0" y="3800585"/>
            <a:ext cx="2550806" cy="2966915"/>
          </a:xfrm>
          <a:prstGeom prst="rect">
            <a:avLst/>
          </a:prstGeom>
        </p:spPr>
      </p:pic>
      <p:pic>
        <p:nvPicPr>
          <p:cNvPr id="7" name="Picture 6">
            <a:extLst>
              <a:ext uri="{FF2B5EF4-FFF2-40B4-BE49-F238E27FC236}">
                <a16:creationId xmlns:a16="http://schemas.microsoft.com/office/drawing/2014/main" id="{6EA71D70-5AC4-0B43-9BB6-FDA82812C6B6}"/>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pic>
        <p:nvPicPr>
          <p:cNvPr id="14" name="Picture 13" descr="A picture containing building, fence&#10;&#10;Description automatically generated">
            <a:extLst>
              <a:ext uri="{FF2B5EF4-FFF2-40B4-BE49-F238E27FC236}">
                <a16:creationId xmlns:a16="http://schemas.microsoft.com/office/drawing/2014/main" id="{CD234620-AEED-224A-A716-7C9076157722}"/>
              </a:ext>
            </a:extLst>
          </p:cNvPr>
          <p:cNvPicPr>
            <a:picLocks noChangeAspect="1"/>
          </p:cNvPicPr>
          <p:nvPr userDrawn="1"/>
        </p:nvPicPr>
        <p:blipFill rotWithShape="1">
          <a:blip r:embed="rId4"/>
          <a:srcRect l="34060" t="75656"/>
          <a:stretch/>
        </p:blipFill>
        <p:spPr>
          <a:xfrm>
            <a:off x="3441599" y="0"/>
            <a:ext cx="4044813" cy="1567474"/>
          </a:xfrm>
          <a:prstGeom prst="rect">
            <a:avLst/>
          </a:prstGeom>
        </p:spPr>
      </p:pic>
      <p:sp>
        <p:nvSpPr>
          <p:cNvPr id="18" name="Title 1">
            <a:extLst>
              <a:ext uri="{FF2B5EF4-FFF2-40B4-BE49-F238E27FC236}">
                <a16:creationId xmlns:a16="http://schemas.microsoft.com/office/drawing/2014/main" id="{BA9735F5-57F2-4649-BDAF-C54AC025DDDF}"/>
              </a:ext>
            </a:extLst>
          </p:cNvPr>
          <p:cNvSpPr>
            <a:spLocks noGrp="1"/>
          </p:cNvSpPr>
          <p:nvPr>
            <p:ph type="title" hasCustomPrompt="1"/>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dirty="0"/>
              <a:t>Public events data collection</a:t>
            </a:r>
            <a:endParaRPr lang="en-US" dirty="0"/>
          </a:p>
        </p:txBody>
      </p:sp>
      <p:sp>
        <p:nvSpPr>
          <p:cNvPr id="19" name="Content Placeholder 39">
            <a:extLst>
              <a:ext uri="{FF2B5EF4-FFF2-40B4-BE49-F238E27FC236}">
                <a16:creationId xmlns:a16="http://schemas.microsoft.com/office/drawing/2014/main" id="{06C78EC0-8DBD-D746-A18B-88FF5D55463B}"/>
              </a:ext>
            </a:extLst>
          </p:cNvPr>
          <p:cNvSpPr>
            <a:spLocks noGrp="1"/>
          </p:cNvSpPr>
          <p:nvPr>
            <p:ph sz="quarter" idx="10" hasCustomPrompt="1"/>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dirty="0"/>
              <a:t>Registration form</a:t>
            </a:r>
          </a:p>
          <a:p>
            <a:pPr lvl="0"/>
            <a:r>
              <a:rPr lang="en-GB" dirty="0"/>
              <a:t>Email lists</a:t>
            </a:r>
          </a:p>
          <a:p>
            <a:pPr lvl="0"/>
            <a:r>
              <a:rPr lang="en-GB" dirty="0"/>
              <a:t>Dietary requirements</a:t>
            </a:r>
          </a:p>
          <a:p>
            <a:pPr lvl="0"/>
            <a:r>
              <a:rPr lang="en-GB" dirty="0"/>
              <a:t>Access needs</a:t>
            </a:r>
          </a:p>
          <a:p>
            <a:pPr lvl="0"/>
            <a:endParaRPr lang="en-US" dirty="0"/>
          </a:p>
        </p:txBody>
      </p:sp>
      <p:sp>
        <p:nvSpPr>
          <p:cNvPr id="20" name="Content Placeholder 41">
            <a:extLst>
              <a:ext uri="{FF2B5EF4-FFF2-40B4-BE49-F238E27FC236}">
                <a16:creationId xmlns:a16="http://schemas.microsoft.com/office/drawing/2014/main" id="{FB4D8F76-B9B9-0E40-8508-C6820B492924}"/>
              </a:ext>
            </a:extLst>
          </p:cNvPr>
          <p:cNvSpPr>
            <a:spLocks noGrp="1"/>
          </p:cNvSpPr>
          <p:nvPr>
            <p:ph sz="quarter" idx="11" hasCustomPrompt="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dirty="0"/>
              <a:t>Text examples</a:t>
            </a:r>
          </a:p>
          <a:p>
            <a:pPr lvl="0"/>
            <a:endParaRPr lang="en-GB" dirty="0"/>
          </a:p>
          <a:p>
            <a:pPr lvl="0"/>
            <a:endParaRPr lang="en-GB" dirty="0"/>
          </a:p>
        </p:txBody>
      </p:sp>
    </p:spTree>
    <p:extLst>
      <p:ext uri="{BB962C8B-B14F-4D97-AF65-F5344CB8AC3E}">
        <p14:creationId xmlns:p14="http://schemas.microsoft.com/office/powerpoint/2010/main" val="2992385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E5ED732-66DD-F145-9E8A-29FD7EB641A8}"/>
              </a:ext>
            </a:extLst>
          </p:cNvPr>
          <p:cNvSpPr/>
          <p:nvPr userDrawn="1"/>
        </p:nvSpPr>
        <p:spPr>
          <a:xfrm>
            <a:off x="9285249" y="4787902"/>
            <a:ext cx="3153280" cy="3153280"/>
          </a:xfrm>
          <a:prstGeom prst="ellipse">
            <a:avLst/>
          </a:prstGeom>
          <a:solidFill>
            <a:srgbClr val="CD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09A5B9-B7F0-1747-836E-55AC71B95450}"/>
              </a:ext>
            </a:extLst>
          </p:cNvPr>
          <p:cNvPicPr>
            <a:picLocks noChangeAspect="1"/>
          </p:cNvPicPr>
          <p:nvPr userDrawn="1"/>
        </p:nvPicPr>
        <p:blipFill rotWithShape="1">
          <a:blip r:embed="rId2"/>
          <a:srcRect l="41088" b="79496"/>
          <a:stretch/>
        </p:blipFill>
        <p:spPr>
          <a:xfrm>
            <a:off x="-1" y="5519524"/>
            <a:ext cx="3531387" cy="1338476"/>
          </a:xfrm>
          <a:prstGeom prst="rect">
            <a:avLst/>
          </a:prstGeom>
        </p:spPr>
      </p:pic>
      <p:pic>
        <p:nvPicPr>
          <p:cNvPr id="6" name="Picture 5" descr="A close up of a keyboard&#10;&#10;Description automatically generated">
            <a:extLst>
              <a:ext uri="{FF2B5EF4-FFF2-40B4-BE49-F238E27FC236}">
                <a16:creationId xmlns:a16="http://schemas.microsoft.com/office/drawing/2014/main" id="{54FAD970-B73A-2A40-BF00-3DAB0349C859}"/>
              </a:ext>
            </a:extLst>
          </p:cNvPr>
          <p:cNvPicPr>
            <a:picLocks noChangeAspect="1"/>
          </p:cNvPicPr>
          <p:nvPr userDrawn="1"/>
        </p:nvPicPr>
        <p:blipFill rotWithShape="1">
          <a:blip r:embed="rId3"/>
          <a:srcRect t="1" r="3980" b="44554"/>
          <a:stretch/>
        </p:blipFill>
        <p:spPr>
          <a:xfrm>
            <a:off x="9952891" y="6099409"/>
            <a:ext cx="2239109" cy="676530"/>
          </a:xfrm>
          <a:prstGeom prst="rect">
            <a:avLst/>
          </a:prstGeom>
        </p:spPr>
      </p:pic>
      <p:sp>
        <p:nvSpPr>
          <p:cNvPr id="12" name="Title 1">
            <a:extLst>
              <a:ext uri="{FF2B5EF4-FFF2-40B4-BE49-F238E27FC236}">
                <a16:creationId xmlns:a16="http://schemas.microsoft.com/office/drawing/2014/main" id="{1BCF59D0-8721-8449-986B-6A5A504217B1}"/>
              </a:ext>
            </a:extLst>
          </p:cNvPr>
          <p:cNvSpPr>
            <a:spLocks noGrp="1"/>
          </p:cNvSpPr>
          <p:nvPr>
            <p:ph type="title" hasCustomPrompt="1"/>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dirty="0"/>
              <a:t>Risk Management</a:t>
            </a:r>
            <a:endParaRPr lang="en-US" dirty="0"/>
          </a:p>
        </p:txBody>
      </p:sp>
      <p:sp>
        <p:nvSpPr>
          <p:cNvPr id="13" name="Content Placeholder 39">
            <a:extLst>
              <a:ext uri="{FF2B5EF4-FFF2-40B4-BE49-F238E27FC236}">
                <a16:creationId xmlns:a16="http://schemas.microsoft.com/office/drawing/2014/main" id="{C7AA2594-BD5E-0A41-815F-DD8FE0764BB4}"/>
              </a:ext>
            </a:extLst>
          </p:cNvPr>
          <p:cNvSpPr>
            <a:spLocks noGrp="1"/>
          </p:cNvSpPr>
          <p:nvPr>
            <p:ph sz="quarter" idx="10" hasCustomPrompt="1"/>
          </p:nvPr>
        </p:nvSpPr>
        <p:spPr>
          <a:xfrm>
            <a:off x="587375" y="1828800"/>
            <a:ext cx="11185964"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dirty="0"/>
              <a:t>Ongoing activity</a:t>
            </a:r>
          </a:p>
          <a:p>
            <a:pPr lvl="0"/>
            <a:r>
              <a:rPr lang="en-GB" dirty="0"/>
              <a:t>Respond to events and situations</a:t>
            </a:r>
            <a:endParaRPr lang="en-US" dirty="0"/>
          </a:p>
        </p:txBody>
      </p:sp>
      <p:pic>
        <p:nvPicPr>
          <p:cNvPr id="9" name="Graphic 8">
            <a:extLst>
              <a:ext uri="{FF2B5EF4-FFF2-40B4-BE49-F238E27FC236}">
                <a16:creationId xmlns:a16="http://schemas.microsoft.com/office/drawing/2014/main" id="{73D8C010-A695-3841-977F-2D04FB235E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44305" y="82061"/>
            <a:ext cx="2087324" cy="1306569"/>
          </a:xfrm>
          <a:prstGeom prst="rect">
            <a:avLst/>
          </a:prstGeom>
        </p:spPr>
      </p:pic>
    </p:spTree>
    <p:extLst>
      <p:ext uri="{BB962C8B-B14F-4D97-AF65-F5344CB8AC3E}">
        <p14:creationId xmlns:p14="http://schemas.microsoft.com/office/powerpoint/2010/main" val="153588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AC9065-93BE-FC4A-9791-1F774B47C105}"/>
              </a:ext>
            </a:extLst>
          </p:cNvPr>
          <p:cNvPicPr>
            <a:picLocks noChangeAspect="1"/>
          </p:cNvPicPr>
          <p:nvPr userDrawn="1"/>
        </p:nvPicPr>
        <p:blipFill>
          <a:blip r:embed="rId2"/>
          <a:stretch>
            <a:fillRect/>
          </a:stretch>
        </p:blipFill>
        <p:spPr>
          <a:xfrm>
            <a:off x="7689457" y="1528976"/>
            <a:ext cx="4203700" cy="22352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51A26F53-5553-C248-A2AA-BC9480834633}"/>
              </a:ext>
            </a:extLst>
          </p:cNvPr>
          <p:cNvPicPr>
            <a:picLocks noChangeAspect="1"/>
          </p:cNvPicPr>
          <p:nvPr userDrawn="1"/>
        </p:nvPicPr>
        <p:blipFill rotWithShape="1">
          <a:blip r:embed="rId3"/>
          <a:srcRect r="56797"/>
          <a:stretch/>
        </p:blipFill>
        <p:spPr>
          <a:xfrm>
            <a:off x="10682713" y="893243"/>
            <a:ext cx="1509288" cy="3506665"/>
          </a:xfrm>
          <a:prstGeom prst="rect">
            <a:avLst/>
          </a:prstGeom>
        </p:spPr>
      </p:pic>
      <p:sp>
        <p:nvSpPr>
          <p:cNvPr id="10" name="Title 1">
            <a:extLst>
              <a:ext uri="{FF2B5EF4-FFF2-40B4-BE49-F238E27FC236}">
                <a16:creationId xmlns:a16="http://schemas.microsoft.com/office/drawing/2014/main" id="{B5383D33-D051-1348-97BD-A5929EA80935}"/>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dirty="0"/>
              <a:t>Click to edit Master title style</a:t>
            </a:r>
            <a:endParaRPr lang="en-US" dirty="0"/>
          </a:p>
        </p:txBody>
      </p:sp>
      <p:sp>
        <p:nvSpPr>
          <p:cNvPr id="11" name="Content Placeholder 39">
            <a:extLst>
              <a:ext uri="{FF2B5EF4-FFF2-40B4-BE49-F238E27FC236}">
                <a16:creationId xmlns:a16="http://schemas.microsoft.com/office/drawing/2014/main" id="{D3E1577F-04CB-3841-96A8-1983A0FF8B29}"/>
              </a:ext>
            </a:extLst>
          </p:cNvPr>
          <p:cNvSpPr>
            <a:spLocks noGrp="1"/>
          </p:cNvSpPr>
          <p:nvPr>
            <p:ph sz="quarter" idx="10"/>
          </p:nvPr>
        </p:nvSpPr>
        <p:spPr>
          <a:xfrm>
            <a:off x="587375" y="1828800"/>
            <a:ext cx="6929425"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7" name="Graphic 6">
            <a:extLst>
              <a:ext uri="{FF2B5EF4-FFF2-40B4-BE49-F238E27FC236}">
                <a16:creationId xmlns:a16="http://schemas.microsoft.com/office/drawing/2014/main" id="{F6FAE84A-94E4-E54F-8E56-3B00B2F9D2D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465" y="5656810"/>
            <a:ext cx="2087324" cy="1306569"/>
          </a:xfrm>
          <a:prstGeom prst="rect">
            <a:avLst/>
          </a:prstGeom>
        </p:spPr>
      </p:pic>
    </p:spTree>
    <p:extLst>
      <p:ext uri="{BB962C8B-B14F-4D97-AF65-F5344CB8AC3E}">
        <p14:creationId xmlns:p14="http://schemas.microsoft.com/office/powerpoint/2010/main" val="2540084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DAF9C-70F7-3B4C-872D-B343A169E88F}"/>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3" name="Title 1">
            <a:extLst>
              <a:ext uri="{FF2B5EF4-FFF2-40B4-BE49-F238E27FC236}">
                <a16:creationId xmlns:a16="http://schemas.microsoft.com/office/drawing/2014/main" id="{75C64244-EC62-564B-BF59-A29D0D47504D}"/>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4" name="Content Placeholder 39">
            <a:extLst>
              <a:ext uri="{FF2B5EF4-FFF2-40B4-BE49-F238E27FC236}">
                <a16:creationId xmlns:a16="http://schemas.microsoft.com/office/drawing/2014/main" id="{C7999D9A-645D-4E41-8484-3874668CC037}"/>
              </a:ext>
            </a:extLst>
          </p:cNvPr>
          <p:cNvSpPr>
            <a:spLocks noGrp="1"/>
          </p:cNvSpPr>
          <p:nvPr>
            <p:ph sz="quarter" idx="10"/>
          </p:nvPr>
        </p:nvSpPr>
        <p:spPr>
          <a:xfrm>
            <a:off x="838761"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5" name="Content Placeholder 39">
            <a:extLst>
              <a:ext uri="{FF2B5EF4-FFF2-40B4-BE49-F238E27FC236}">
                <a16:creationId xmlns:a16="http://schemas.microsoft.com/office/drawing/2014/main" id="{4CFD393A-9910-4B45-85CF-DB8C62AEC006}"/>
              </a:ext>
            </a:extLst>
          </p:cNvPr>
          <p:cNvSpPr>
            <a:spLocks noGrp="1"/>
          </p:cNvSpPr>
          <p:nvPr>
            <p:ph sz="quarter" idx="11"/>
          </p:nvPr>
        </p:nvSpPr>
        <p:spPr>
          <a:xfrm>
            <a:off x="4892087"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6" name="Content Placeholder 39">
            <a:extLst>
              <a:ext uri="{FF2B5EF4-FFF2-40B4-BE49-F238E27FC236}">
                <a16:creationId xmlns:a16="http://schemas.microsoft.com/office/drawing/2014/main" id="{F79FD2B7-D7D9-0D48-BCA4-C24FC86D6C17}"/>
              </a:ext>
            </a:extLst>
          </p:cNvPr>
          <p:cNvSpPr>
            <a:spLocks noGrp="1"/>
          </p:cNvSpPr>
          <p:nvPr>
            <p:ph sz="quarter" idx="12"/>
          </p:nvPr>
        </p:nvSpPr>
        <p:spPr>
          <a:xfrm>
            <a:off x="8945412"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3996173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527832"/>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790" r:id="rId3"/>
    <p:sldLayoutId id="2147483661" r:id="rId4"/>
    <p:sldLayoutId id="2147483663" r:id="rId5"/>
    <p:sldLayoutId id="2147483665" r:id="rId6"/>
    <p:sldLayoutId id="2147483662" r:id="rId7"/>
    <p:sldLayoutId id="2147483664" r:id="rId8"/>
    <p:sldLayoutId id="2147483750" r:id="rId9"/>
    <p:sldLayoutId id="2147483745" r:id="rId10"/>
    <p:sldLayoutId id="2147483746" r:id="rId11"/>
    <p:sldLayoutId id="2147483747" r:id="rId12"/>
    <p:sldLayoutId id="2147483748" r:id="rId13"/>
    <p:sldLayoutId id="2147483749" r:id="rId14"/>
    <p:sldLayoutId id="2147483666" r:id="rId15"/>
    <p:sldLayoutId id="2147483667" r:id="rId16"/>
    <p:sldLayoutId id="2147483687" r:id="rId17"/>
    <p:sldLayoutId id="2147483791" r:id="rId18"/>
    <p:sldLayoutId id="214748379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74B9D9-6BBD-F3EE-144E-25430C381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8D8ED2-1F34-4660-7CA7-D6B053BFD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630D42-0A96-144D-51DC-7A50B798A5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D29B1B-FBA1-6740-B2E1-0A0E8749A735}" type="datetimeFigureOut">
              <a:rPr lang="en-US" smtClean="0"/>
              <a:t>10/24/22</a:t>
            </a:fld>
            <a:endParaRPr lang="en-US"/>
          </a:p>
        </p:txBody>
      </p:sp>
      <p:sp>
        <p:nvSpPr>
          <p:cNvPr id="5" name="Footer Placeholder 4">
            <a:extLst>
              <a:ext uri="{FF2B5EF4-FFF2-40B4-BE49-F238E27FC236}">
                <a16:creationId xmlns:a16="http://schemas.microsoft.com/office/drawing/2014/main" id="{D1420C72-FBCE-7FE4-4337-EABB348FF1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DE7AFB-F9BE-7D88-5DF1-4F8934BAEA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27622D-BCC8-BD4A-AABB-30057D42CFCF}" type="slidenum">
              <a:rPr lang="en-US" smtClean="0"/>
              <a:t>‹#›</a:t>
            </a:fld>
            <a:endParaRPr lang="en-US"/>
          </a:p>
        </p:txBody>
      </p:sp>
    </p:spTree>
    <p:extLst>
      <p:ext uri="{BB962C8B-B14F-4D97-AF65-F5344CB8AC3E}">
        <p14:creationId xmlns:p14="http://schemas.microsoft.com/office/powerpoint/2010/main" val="142328923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78204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7" r:id="rId5"/>
    <p:sldLayoutId id="2147483758" r:id="rId6"/>
    <p:sldLayoutId id="2147483759" r:id="rId7"/>
    <p:sldLayoutId id="2147483761" r:id="rId8"/>
    <p:sldLayoutId id="2147483762" r:id="rId9"/>
    <p:sldLayoutId id="2147483763" r:id="rId10"/>
    <p:sldLayoutId id="2147483772" r:id="rId11"/>
    <p:sldLayoutId id="2147483777" r:id="rId12"/>
    <p:sldLayoutId id="2147483778" r:id="rId13"/>
    <p:sldLayoutId id="2147483785" r:id="rId14"/>
    <p:sldLayoutId id="2147483786" r:id="rId15"/>
    <p:sldLayoutId id="214748378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0C5DFC-3913-714E-A194-7448B93704D0}"/>
              </a:ext>
            </a:extLst>
          </p:cNvPr>
          <p:cNvSpPr>
            <a:spLocks noGrp="1"/>
          </p:cNvSpPr>
          <p:nvPr>
            <p:ph type="body" sz="quarter" idx="10"/>
          </p:nvPr>
        </p:nvSpPr>
        <p:spPr>
          <a:xfrm>
            <a:off x="1962902" y="4420993"/>
            <a:ext cx="8356600" cy="1185862"/>
          </a:xfrm>
        </p:spPr>
        <p:txBody>
          <a:bodyPr lIns="91440" tIns="45720" rIns="91440" bIns="45720" anchor="t"/>
          <a:lstStyle/>
          <a:p>
            <a:pPr marL="0" indent="0" algn="ctr">
              <a:buNone/>
            </a:pPr>
            <a:endParaRPr lang="en-GB" dirty="0"/>
          </a:p>
          <a:p>
            <a:pPr marL="0" indent="0" algn="ctr">
              <a:buNone/>
            </a:pPr>
            <a:endParaRPr lang="en-GB" dirty="0"/>
          </a:p>
        </p:txBody>
      </p:sp>
      <p:sp>
        <p:nvSpPr>
          <p:cNvPr id="3" name="TextBox 2">
            <a:extLst>
              <a:ext uri="{FF2B5EF4-FFF2-40B4-BE49-F238E27FC236}">
                <a16:creationId xmlns:a16="http://schemas.microsoft.com/office/drawing/2014/main" id="{40F3A9ED-41F2-41A7-5737-680B62F4D79E}"/>
              </a:ext>
            </a:extLst>
          </p:cNvPr>
          <p:cNvSpPr txBox="1"/>
          <p:nvPr/>
        </p:nvSpPr>
        <p:spPr>
          <a:xfrm>
            <a:off x="2847373" y="5081286"/>
            <a:ext cx="7708738" cy="369332"/>
          </a:xfrm>
          <a:prstGeom prst="rect">
            <a:avLst/>
          </a:prstGeom>
          <a:noFill/>
        </p:spPr>
        <p:txBody>
          <a:bodyPr wrap="square" rtlCol="0">
            <a:spAutoFit/>
          </a:bodyPr>
          <a:lstStyle/>
          <a:p>
            <a:r>
              <a:rPr lang="en-US" dirty="0"/>
              <a:t>Transparency - Intermediate - 1 - Philosophical concepts of Transparency</a:t>
            </a:r>
          </a:p>
        </p:txBody>
      </p:sp>
    </p:spTree>
    <p:extLst>
      <p:ext uri="{BB962C8B-B14F-4D97-AF65-F5344CB8AC3E}">
        <p14:creationId xmlns:p14="http://schemas.microsoft.com/office/powerpoint/2010/main" val="3687269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4DAFDAC-1D11-4F4B-B168-56A0BC32CA20}"/>
              </a:ext>
            </a:extLst>
          </p:cNvPr>
          <p:cNvSpPr txBox="1">
            <a:spLocks/>
          </p:cNvSpPr>
          <p:nvPr/>
        </p:nvSpPr>
        <p:spPr>
          <a:xfrm>
            <a:off x="697276" y="517525"/>
            <a:ext cx="10515600" cy="78922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Roboto" panose="02000000000000000000" pitchFamily="2" charset="0"/>
                <a:ea typeface="Roboto" panose="02000000000000000000" pitchFamily="2" charset="0"/>
                <a:cs typeface="+mj-cs"/>
              </a:defRPr>
            </a:lvl1pPr>
          </a:lstStyle>
          <a:p>
            <a:r>
              <a:rPr lang="en-GB" dirty="0"/>
              <a:t>Barrier to transparency</a:t>
            </a:r>
          </a:p>
        </p:txBody>
      </p:sp>
      <p:sp>
        <p:nvSpPr>
          <p:cNvPr id="6" name="Content Placeholder 5">
            <a:extLst>
              <a:ext uri="{FF2B5EF4-FFF2-40B4-BE49-F238E27FC236}">
                <a16:creationId xmlns:a16="http://schemas.microsoft.com/office/drawing/2014/main" id="{16799BBA-9AD7-3349-A8FD-B866DE3D3BBA}"/>
              </a:ext>
            </a:extLst>
          </p:cNvPr>
          <p:cNvSpPr>
            <a:spLocks noGrp="1"/>
          </p:cNvSpPr>
          <p:nvPr>
            <p:ph sz="quarter" idx="10"/>
          </p:nvPr>
        </p:nvSpPr>
        <p:spPr/>
        <p:txBody>
          <a:bodyPr/>
          <a:lstStyle/>
          <a:p>
            <a:endParaRPr lang="en-US"/>
          </a:p>
        </p:txBody>
      </p:sp>
      <p:sp>
        <p:nvSpPr>
          <p:cNvPr id="8" name="TextBox 7">
            <a:extLst>
              <a:ext uri="{FF2B5EF4-FFF2-40B4-BE49-F238E27FC236}">
                <a16:creationId xmlns:a16="http://schemas.microsoft.com/office/drawing/2014/main" id="{70238DC9-119A-4B48-798B-F54C50FA3056}"/>
              </a:ext>
            </a:extLst>
          </p:cNvPr>
          <p:cNvSpPr txBox="1"/>
          <p:nvPr/>
        </p:nvSpPr>
        <p:spPr>
          <a:xfrm>
            <a:off x="1307805" y="1813074"/>
            <a:ext cx="6613450" cy="4339650"/>
          </a:xfrm>
          <a:prstGeom prst="rect">
            <a:avLst/>
          </a:prstGeom>
          <a:noFill/>
        </p:spPr>
        <p:txBody>
          <a:bodyPr wrap="square">
            <a:spAutoFit/>
          </a:bodyPr>
          <a:lstStyle/>
          <a:p>
            <a:pPr lvl="0" fontAlgn="base"/>
            <a:r>
              <a:rPr lang="en-U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Six sources of opacity</a:t>
            </a:r>
          </a:p>
          <a:p>
            <a:pPr marL="457200" lvl="0" indent="-457200" fontAlgn="base">
              <a:buFont typeface="+mj-lt"/>
              <a:buAutoNum type="arabicPeriod"/>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Opacity from intentional secrecy </a:t>
            </a:r>
          </a:p>
          <a:p>
            <a:pPr marL="457200" indent="-457200" fontAlgn="base">
              <a:buFont typeface="+mj-lt"/>
              <a:buAutoNum type="arabicPeriod"/>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Opacity from technical illiteracy</a:t>
            </a:r>
            <a:endParaRPr lang="en-IE" sz="24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fontAlgn="base">
              <a:buFont typeface="+mj-lt"/>
              <a:buAutoNum type="arabicPeriod"/>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Opacity from technological complexity</a:t>
            </a:r>
          </a:p>
          <a:p>
            <a:pPr marL="457200" indent="-457200" fontAlgn="base">
              <a:buFont typeface="+mj-lt"/>
              <a:buAutoNum type="arabicPeriod"/>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Opacity from techno-social interdependence</a:t>
            </a:r>
          </a:p>
          <a:p>
            <a:pPr marL="457200" indent="-457200" fontAlgn="base">
              <a:buFont typeface="+mj-lt"/>
              <a:buAutoNum type="arabicPeriod"/>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Opacity from application </a:t>
            </a:r>
            <a:r>
              <a:rPr lang="en-US" sz="24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transdisciplinarity</a:t>
            </a:r>
            <a:endParaRPr lang="en-IE" sz="24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fontAlgn="base">
              <a:buFont typeface="+mj-lt"/>
              <a:buAutoNum type="arabicPeriod"/>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Opacity from technology-driven processes </a:t>
            </a:r>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(Herzog, 2019)</a:t>
            </a:r>
            <a:r>
              <a:rPr lang="en-IE" sz="2400" dirty="0">
                <a:effectLst/>
                <a:latin typeface="Calibri" panose="020F0502020204030204" pitchFamily="34" charset="0"/>
                <a:cs typeface="Calibri" panose="020F0502020204030204" pitchFamily="34" charset="0"/>
              </a:rPr>
              <a:t> </a:t>
            </a:r>
            <a:endParaRPr lang="en-IE" sz="2400" dirty="0">
              <a:effectLst/>
              <a:latin typeface="Calibri" panose="020F0502020204030204" pitchFamily="34" charset="0"/>
              <a:ea typeface="Calibri" panose="020F0502020204030204" pitchFamily="34" charset="0"/>
              <a:cs typeface="Calibri" panose="020F0502020204030204" pitchFamily="34" charset="0"/>
            </a:endParaRPr>
          </a:p>
          <a:p>
            <a:pPr fontAlgn="base"/>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IE" sz="24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fontAlgn="base">
              <a:buFont typeface="+mj-lt"/>
              <a:buAutoNum type="romanLcPeriod"/>
            </a:pPr>
            <a:endParaRPr lang="en-IE" sz="2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fontAlgn="base">
              <a:buFont typeface="+mj-lt"/>
              <a:buAutoNum type="romanLcPeriod"/>
            </a:pPr>
            <a:endParaRPr lang="en-IE" sz="2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93077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4DAFDAC-1D11-4F4B-B168-56A0BC32CA20}"/>
              </a:ext>
            </a:extLst>
          </p:cNvPr>
          <p:cNvSpPr txBox="1">
            <a:spLocks/>
          </p:cNvSpPr>
          <p:nvPr/>
        </p:nvSpPr>
        <p:spPr>
          <a:xfrm>
            <a:off x="697276" y="517525"/>
            <a:ext cx="10515600" cy="78922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Roboto" panose="02000000000000000000" pitchFamily="2" charset="0"/>
                <a:ea typeface="Roboto" panose="02000000000000000000" pitchFamily="2" charset="0"/>
                <a:cs typeface="+mj-cs"/>
              </a:defRPr>
            </a:lvl1pPr>
          </a:lstStyle>
          <a:p>
            <a:r>
              <a:rPr lang="en-GB" dirty="0"/>
              <a:t>Responsible AI</a:t>
            </a:r>
          </a:p>
        </p:txBody>
      </p:sp>
      <p:pic>
        <p:nvPicPr>
          <p:cNvPr id="8" name="Content Placeholder 7" descr="A picture containing text, outdoor object&#10;&#10;Description automatically generated">
            <a:extLst>
              <a:ext uri="{FF2B5EF4-FFF2-40B4-BE49-F238E27FC236}">
                <a16:creationId xmlns:a16="http://schemas.microsoft.com/office/drawing/2014/main" id="{CDC64392-1C8F-2974-DCA5-D3E916894B69}"/>
              </a:ext>
            </a:extLst>
          </p:cNvPr>
          <p:cNvPicPr>
            <a:picLocks noGrp="1" noChangeAspect="1"/>
          </p:cNvPicPr>
          <p:nvPr>
            <p:ph sz="quarter" idx="10"/>
          </p:nvPr>
        </p:nvPicPr>
        <p:blipFill>
          <a:blip r:embed="rId2"/>
          <a:stretch>
            <a:fillRect/>
          </a:stretch>
        </p:blipFill>
        <p:spPr>
          <a:xfrm>
            <a:off x="3326218" y="1823508"/>
            <a:ext cx="6647121" cy="4431414"/>
          </a:xfrm>
        </p:spPr>
      </p:pic>
    </p:spTree>
    <p:extLst>
      <p:ext uri="{BB962C8B-B14F-4D97-AF65-F5344CB8AC3E}">
        <p14:creationId xmlns:p14="http://schemas.microsoft.com/office/powerpoint/2010/main" val="75603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4DAFDAC-1D11-4F4B-B168-56A0BC32CA20}"/>
              </a:ext>
            </a:extLst>
          </p:cNvPr>
          <p:cNvSpPr txBox="1">
            <a:spLocks/>
          </p:cNvSpPr>
          <p:nvPr/>
        </p:nvSpPr>
        <p:spPr>
          <a:xfrm>
            <a:off x="697276" y="517525"/>
            <a:ext cx="10515600" cy="78922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Roboto" panose="02000000000000000000" pitchFamily="2" charset="0"/>
                <a:ea typeface="Roboto" panose="02000000000000000000" pitchFamily="2" charset="0"/>
                <a:cs typeface="+mj-cs"/>
              </a:defRPr>
            </a:lvl1pPr>
          </a:lstStyle>
          <a:p>
            <a:r>
              <a:rPr lang="en-GB" dirty="0"/>
              <a:t>Responsible AI</a:t>
            </a:r>
          </a:p>
        </p:txBody>
      </p:sp>
      <p:pic>
        <p:nvPicPr>
          <p:cNvPr id="6" name="Content Placeholder 5" descr="Diagram&#10;&#10;Description automatically generated">
            <a:extLst>
              <a:ext uri="{FF2B5EF4-FFF2-40B4-BE49-F238E27FC236}">
                <a16:creationId xmlns:a16="http://schemas.microsoft.com/office/drawing/2014/main" id="{6A2DFB43-BA75-EE18-DC91-DA43D88C8218}"/>
              </a:ext>
            </a:extLst>
          </p:cNvPr>
          <p:cNvPicPr>
            <a:picLocks noGrp="1" noChangeAspect="1"/>
          </p:cNvPicPr>
          <p:nvPr>
            <p:ph sz="quarter" idx="10"/>
          </p:nvPr>
        </p:nvPicPr>
        <p:blipFill>
          <a:blip r:embed="rId2"/>
          <a:stretch>
            <a:fillRect/>
          </a:stretch>
        </p:blipFill>
        <p:spPr>
          <a:xfrm>
            <a:off x="3033007" y="1306749"/>
            <a:ext cx="4473579" cy="4511332"/>
          </a:xfrm>
        </p:spPr>
      </p:pic>
    </p:spTree>
    <p:extLst>
      <p:ext uri="{BB962C8B-B14F-4D97-AF65-F5344CB8AC3E}">
        <p14:creationId xmlns:p14="http://schemas.microsoft.com/office/powerpoint/2010/main" val="331193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4DAFDAC-1D11-4F4B-B168-56A0BC32CA20}"/>
              </a:ext>
            </a:extLst>
          </p:cNvPr>
          <p:cNvSpPr txBox="1">
            <a:spLocks/>
          </p:cNvSpPr>
          <p:nvPr/>
        </p:nvSpPr>
        <p:spPr>
          <a:xfrm>
            <a:off x="697276" y="517525"/>
            <a:ext cx="10515600" cy="78922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Roboto" panose="02000000000000000000" pitchFamily="2" charset="0"/>
                <a:ea typeface="Roboto" panose="02000000000000000000" pitchFamily="2" charset="0"/>
                <a:cs typeface="+mj-cs"/>
              </a:defRPr>
            </a:lvl1pPr>
          </a:lstStyle>
          <a:p>
            <a:r>
              <a:rPr lang="en-GB" dirty="0"/>
              <a:t>Algorithmic Transparency Standard </a:t>
            </a:r>
          </a:p>
        </p:txBody>
      </p:sp>
      <p:pic>
        <p:nvPicPr>
          <p:cNvPr id="7" name="Content Placeholder 6" descr="Text&#10;&#10;Description automatically generated">
            <a:extLst>
              <a:ext uri="{FF2B5EF4-FFF2-40B4-BE49-F238E27FC236}">
                <a16:creationId xmlns:a16="http://schemas.microsoft.com/office/drawing/2014/main" id="{16E49561-3370-256C-7FA5-95298DDE1394}"/>
              </a:ext>
            </a:extLst>
          </p:cNvPr>
          <p:cNvPicPr>
            <a:picLocks noGrp="1" noChangeAspect="1"/>
          </p:cNvPicPr>
          <p:nvPr>
            <p:ph sz="quarter" idx="10"/>
          </p:nvPr>
        </p:nvPicPr>
        <p:blipFill>
          <a:blip r:embed="rId2"/>
          <a:stretch>
            <a:fillRect/>
          </a:stretch>
        </p:blipFill>
        <p:spPr>
          <a:xfrm>
            <a:off x="3219892" y="1650115"/>
            <a:ext cx="6264349" cy="4627265"/>
          </a:xfrm>
        </p:spPr>
      </p:pic>
    </p:spTree>
    <p:extLst>
      <p:ext uri="{BB962C8B-B14F-4D97-AF65-F5344CB8AC3E}">
        <p14:creationId xmlns:p14="http://schemas.microsoft.com/office/powerpoint/2010/main" val="1744753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4DAFDAC-1D11-4F4B-B168-56A0BC32CA20}"/>
              </a:ext>
            </a:extLst>
          </p:cNvPr>
          <p:cNvSpPr txBox="1">
            <a:spLocks/>
          </p:cNvSpPr>
          <p:nvPr/>
        </p:nvSpPr>
        <p:spPr>
          <a:xfrm>
            <a:off x="697276" y="517525"/>
            <a:ext cx="10515600" cy="78922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Roboto" panose="02000000000000000000" pitchFamily="2" charset="0"/>
                <a:ea typeface="Roboto" panose="02000000000000000000" pitchFamily="2" charset="0"/>
                <a:cs typeface="+mj-cs"/>
              </a:defRPr>
            </a:lvl1pPr>
          </a:lstStyle>
          <a:p>
            <a:r>
              <a:rPr lang="en-GB" dirty="0"/>
              <a:t>Algorithmic Transparency Standard </a:t>
            </a:r>
          </a:p>
        </p:txBody>
      </p:sp>
      <p:pic>
        <p:nvPicPr>
          <p:cNvPr id="6" name="Content Placeholder 5" descr="Graphical user interface&#10;&#10;Description automatically generated">
            <a:extLst>
              <a:ext uri="{FF2B5EF4-FFF2-40B4-BE49-F238E27FC236}">
                <a16:creationId xmlns:a16="http://schemas.microsoft.com/office/drawing/2014/main" id="{ECD6AEC9-71C2-C385-BD35-4DC2795775C5}"/>
              </a:ext>
            </a:extLst>
          </p:cNvPr>
          <p:cNvPicPr>
            <a:picLocks noGrp="1" noChangeAspect="1"/>
          </p:cNvPicPr>
          <p:nvPr>
            <p:ph sz="quarter" idx="10"/>
          </p:nvPr>
        </p:nvPicPr>
        <p:blipFill>
          <a:blip r:embed="rId2"/>
          <a:stretch>
            <a:fillRect/>
          </a:stretch>
        </p:blipFill>
        <p:spPr>
          <a:xfrm>
            <a:off x="2216846" y="1731955"/>
            <a:ext cx="7476460" cy="3942915"/>
          </a:xfrm>
        </p:spPr>
      </p:pic>
    </p:spTree>
    <p:extLst>
      <p:ext uri="{BB962C8B-B14F-4D97-AF65-F5344CB8AC3E}">
        <p14:creationId xmlns:p14="http://schemas.microsoft.com/office/powerpoint/2010/main" val="3391552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631B5-5BCA-3445-875F-20B031B88269}"/>
              </a:ext>
            </a:extLst>
          </p:cNvPr>
          <p:cNvSpPr>
            <a:spLocks noGrp="1"/>
          </p:cNvSpPr>
          <p:nvPr>
            <p:ph type="title"/>
          </p:nvPr>
        </p:nvSpPr>
        <p:spPr>
          <a:xfrm>
            <a:off x="838200" y="3034388"/>
            <a:ext cx="10515600" cy="789224"/>
          </a:xfrm>
        </p:spPr>
        <p:txBody>
          <a:bodyPr/>
          <a:lstStyle/>
          <a:p>
            <a:pPr algn="ctr"/>
            <a:r>
              <a:rPr lang="en-US" dirty="0"/>
              <a:t>Any Questions?</a:t>
            </a:r>
          </a:p>
        </p:txBody>
      </p:sp>
    </p:spTree>
    <p:extLst>
      <p:ext uri="{BB962C8B-B14F-4D97-AF65-F5344CB8AC3E}">
        <p14:creationId xmlns:p14="http://schemas.microsoft.com/office/powerpoint/2010/main" val="161345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64F23B-5582-E649-9C66-54644A8429CA}"/>
              </a:ext>
            </a:extLst>
          </p:cNvPr>
          <p:cNvSpPr>
            <a:spLocks noGrp="1"/>
          </p:cNvSpPr>
          <p:nvPr>
            <p:ph type="title"/>
          </p:nvPr>
        </p:nvSpPr>
        <p:spPr/>
        <p:txBody>
          <a:bodyPr lIns="91440" tIns="45720" rIns="91440" bIns="45720" anchor="t"/>
          <a:lstStyle/>
          <a:p>
            <a:r>
              <a:rPr lang="en-GB" dirty="0"/>
              <a:t>Being transparent</a:t>
            </a:r>
          </a:p>
        </p:txBody>
      </p:sp>
      <p:sp>
        <p:nvSpPr>
          <p:cNvPr id="2" name="TextBox 1">
            <a:extLst>
              <a:ext uri="{FF2B5EF4-FFF2-40B4-BE49-F238E27FC236}">
                <a16:creationId xmlns:a16="http://schemas.microsoft.com/office/drawing/2014/main" id="{41F81079-AF3D-D484-58A7-DA4347B8D1A3}"/>
              </a:ext>
            </a:extLst>
          </p:cNvPr>
          <p:cNvSpPr txBox="1"/>
          <p:nvPr/>
        </p:nvSpPr>
        <p:spPr>
          <a:xfrm>
            <a:off x="431800" y="1986116"/>
            <a:ext cx="4870076" cy="646331"/>
          </a:xfrm>
          <a:prstGeom prst="rect">
            <a:avLst/>
          </a:prstGeom>
          <a:noFill/>
        </p:spPr>
        <p:txBody>
          <a:bodyPr wrap="square" rtlCol="0">
            <a:spAutoFit/>
          </a:bodyPr>
          <a:lstStyle/>
          <a:p>
            <a:endParaRPr lang="en-US" dirty="0"/>
          </a:p>
          <a:p>
            <a:endParaRPr lang="en-US" dirty="0"/>
          </a:p>
        </p:txBody>
      </p:sp>
      <p:pic>
        <p:nvPicPr>
          <p:cNvPr id="1025" name="Picture 1" descr="page91image46375248">
            <a:extLst>
              <a:ext uri="{FF2B5EF4-FFF2-40B4-BE49-F238E27FC236}">
                <a16:creationId xmlns:a16="http://schemas.microsoft.com/office/drawing/2014/main" id="{335889F5-110E-C715-C4FC-653B947BF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2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91image46375456">
            <a:extLst>
              <a:ext uri="{FF2B5EF4-FFF2-40B4-BE49-F238E27FC236}">
                <a16:creationId xmlns:a16="http://schemas.microsoft.com/office/drawing/2014/main" id="{8640CBE9-9B6A-DEF4-7B0B-408B14274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91image46375664">
            <a:extLst>
              <a:ext uri="{FF2B5EF4-FFF2-40B4-BE49-F238E27FC236}">
                <a16:creationId xmlns:a16="http://schemas.microsoft.com/office/drawing/2014/main" id="{1734F0B1-D74B-B1A2-7DBF-9318571BC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20700" cy="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91image46375872">
            <a:extLst>
              <a:ext uri="{FF2B5EF4-FFF2-40B4-BE49-F238E27FC236}">
                <a16:creationId xmlns:a16="http://schemas.microsoft.com/office/drawing/2014/main" id="{53E78E8D-D611-55CE-B510-F2FAE982A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91image46376080">
            <a:extLst>
              <a:ext uri="{FF2B5EF4-FFF2-40B4-BE49-F238E27FC236}">
                <a16:creationId xmlns:a16="http://schemas.microsoft.com/office/drawing/2014/main" id="{B04A42C8-433A-02C9-B1DF-F7D41F5F2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91image46376288">
            <a:extLst>
              <a:ext uri="{FF2B5EF4-FFF2-40B4-BE49-F238E27FC236}">
                <a16:creationId xmlns:a16="http://schemas.microsoft.com/office/drawing/2014/main" id="{5814CE0D-2F06-BF17-C340-4D76700F3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91image46376496">
            <a:extLst>
              <a:ext uri="{FF2B5EF4-FFF2-40B4-BE49-F238E27FC236}">
                <a16:creationId xmlns:a16="http://schemas.microsoft.com/office/drawing/2014/main" id="{A0457328-7621-0605-C04C-AF16EB405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2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91image46376704">
            <a:extLst>
              <a:ext uri="{FF2B5EF4-FFF2-40B4-BE49-F238E27FC236}">
                <a16:creationId xmlns:a16="http://schemas.microsoft.com/office/drawing/2014/main" id="{D7D7495A-84CD-F2D0-9B93-44531DCDB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91image46376912">
            <a:extLst>
              <a:ext uri="{FF2B5EF4-FFF2-40B4-BE49-F238E27FC236}">
                <a16:creationId xmlns:a16="http://schemas.microsoft.com/office/drawing/2014/main" id="{DC0642DA-E42E-8AA5-8809-4B26FF1114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7620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91image46377120">
            <a:extLst>
              <a:ext uri="{FF2B5EF4-FFF2-40B4-BE49-F238E27FC236}">
                <a16:creationId xmlns:a16="http://schemas.microsoft.com/office/drawing/2014/main" id="{B237C162-7508-457B-F240-E0F840466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91image46377328">
            <a:extLst>
              <a:ext uri="{FF2B5EF4-FFF2-40B4-BE49-F238E27FC236}">
                <a16:creationId xmlns:a16="http://schemas.microsoft.com/office/drawing/2014/main" id="{E237F0EA-8A3C-F016-7FA8-5F1AB73A8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91image46377536">
            <a:extLst>
              <a:ext uri="{FF2B5EF4-FFF2-40B4-BE49-F238E27FC236}">
                <a16:creationId xmlns:a16="http://schemas.microsoft.com/office/drawing/2014/main" id="{850D695B-FDEF-8BF3-BC8B-999334315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91image46377744">
            <a:extLst>
              <a:ext uri="{FF2B5EF4-FFF2-40B4-BE49-F238E27FC236}">
                <a16:creationId xmlns:a16="http://schemas.microsoft.com/office/drawing/2014/main" id="{4E1F736D-2D84-E22D-3602-C500F9117A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906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91image46378160">
            <a:extLst>
              <a:ext uri="{FF2B5EF4-FFF2-40B4-BE49-F238E27FC236}">
                <a16:creationId xmlns:a16="http://schemas.microsoft.com/office/drawing/2014/main" id="{076F401F-2DDD-9AD5-58C6-B62DAB0A53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58800" cy="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age91image46375248">
            <a:extLst>
              <a:ext uri="{FF2B5EF4-FFF2-40B4-BE49-F238E27FC236}">
                <a16:creationId xmlns:a16="http://schemas.microsoft.com/office/drawing/2014/main" id="{896408C2-0E10-B429-91B1-081100E98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32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page91image46375456">
            <a:extLst>
              <a:ext uri="{FF2B5EF4-FFF2-40B4-BE49-F238E27FC236}">
                <a16:creationId xmlns:a16="http://schemas.microsoft.com/office/drawing/2014/main" id="{213422C7-033A-D09F-58CA-350638C1B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91image46375664">
            <a:extLst>
              <a:ext uri="{FF2B5EF4-FFF2-40B4-BE49-F238E27FC236}">
                <a16:creationId xmlns:a16="http://schemas.microsoft.com/office/drawing/2014/main" id="{79948DEE-1FE7-3659-092C-6B096A891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2400"/>
            <a:ext cx="520700" cy="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91image46375872">
            <a:extLst>
              <a:ext uri="{FF2B5EF4-FFF2-40B4-BE49-F238E27FC236}">
                <a16:creationId xmlns:a16="http://schemas.microsoft.com/office/drawing/2014/main" id="{4EFABE92-06D2-7267-18D5-599B96012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age91image46376080">
            <a:extLst>
              <a:ext uri="{FF2B5EF4-FFF2-40B4-BE49-F238E27FC236}">
                <a16:creationId xmlns:a16="http://schemas.microsoft.com/office/drawing/2014/main" id="{3B8C1E9A-765F-48F8-B1F6-5165CF77D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age91image46376288">
            <a:extLst>
              <a:ext uri="{FF2B5EF4-FFF2-40B4-BE49-F238E27FC236}">
                <a16:creationId xmlns:a16="http://schemas.microsoft.com/office/drawing/2014/main" id="{5227FFEE-D1A5-DE4D-744E-A755F54A2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ge91image46376496">
            <a:extLst>
              <a:ext uri="{FF2B5EF4-FFF2-40B4-BE49-F238E27FC236}">
                <a16:creationId xmlns:a16="http://schemas.microsoft.com/office/drawing/2014/main" id="{12AF74FA-C776-1821-8B5C-150603EB0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32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page91image46376704">
            <a:extLst>
              <a:ext uri="{FF2B5EF4-FFF2-40B4-BE49-F238E27FC236}">
                <a16:creationId xmlns:a16="http://schemas.microsoft.com/office/drawing/2014/main" id="{6D15B49B-B682-E0E3-E9B0-920B78C1E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91image46376912">
            <a:extLst>
              <a:ext uri="{FF2B5EF4-FFF2-40B4-BE49-F238E27FC236}">
                <a16:creationId xmlns:a16="http://schemas.microsoft.com/office/drawing/2014/main" id="{821D8B3A-C610-D337-8CAA-4CE40DBC63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152400"/>
            <a:ext cx="7620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age91image46377120">
            <a:extLst>
              <a:ext uri="{FF2B5EF4-FFF2-40B4-BE49-F238E27FC236}">
                <a16:creationId xmlns:a16="http://schemas.microsoft.com/office/drawing/2014/main" id="{8962E0A0-3730-D512-5256-32B8CD6AB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ge91image46377328">
            <a:extLst>
              <a:ext uri="{FF2B5EF4-FFF2-40B4-BE49-F238E27FC236}">
                <a16:creationId xmlns:a16="http://schemas.microsoft.com/office/drawing/2014/main" id="{160B7B9A-2828-B86D-14DB-3AC4AB5DB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page91image46377536">
            <a:extLst>
              <a:ext uri="{FF2B5EF4-FFF2-40B4-BE49-F238E27FC236}">
                <a16:creationId xmlns:a16="http://schemas.microsoft.com/office/drawing/2014/main" id="{F0F92909-1F37-552E-37BA-DAC9FAE42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age91image46377744">
            <a:extLst>
              <a:ext uri="{FF2B5EF4-FFF2-40B4-BE49-F238E27FC236}">
                <a16:creationId xmlns:a16="http://schemas.microsoft.com/office/drawing/2014/main" id="{64069B63-ECC0-EE00-202D-129F7B7669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152400"/>
            <a:ext cx="9906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page91image46378160">
            <a:extLst>
              <a:ext uri="{FF2B5EF4-FFF2-40B4-BE49-F238E27FC236}">
                <a16:creationId xmlns:a16="http://schemas.microsoft.com/office/drawing/2014/main" id="{11AD56DC-D869-6231-2A89-C4CCD7BD07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152400"/>
            <a:ext cx="558800" cy="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93F75B1-F06F-DCF5-9187-E2AF8CBE541F}"/>
              </a:ext>
            </a:extLst>
          </p:cNvPr>
          <p:cNvSpPr txBox="1"/>
          <p:nvPr/>
        </p:nvSpPr>
        <p:spPr>
          <a:xfrm>
            <a:off x="2218660" y="6200775"/>
            <a:ext cx="6613450" cy="369332"/>
          </a:xfrm>
          <a:prstGeom prst="rect">
            <a:avLst/>
          </a:prstGeom>
          <a:noFill/>
        </p:spPr>
        <p:txBody>
          <a:bodyPr wrap="square">
            <a:spAutoFit/>
          </a:bodyPr>
          <a:lstStyle/>
          <a:p>
            <a:r>
              <a:rPr lang="en-US" dirty="0"/>
              <a:t>https://</a:t>
            </a:r>
            <a:r>
              <a:rPr lang="en-US" dirty="0" err="1"/>
              <a:t>ethicsunwrapped.utexas.edu</a:t>
            </a:r>
            <a:r>
              <a:rPr lang="en-US" dirty="0"/>
              <a:t>/glossary/applied-ethics</a:t>
            </a:r>
          </a:p>
        </p:txBody>
      </p:sp>
      <p:sp>
        <p:nvSpPr>
          <p:cNvPr id="4" name="Content Placeholder 3">
            <a:extLst>
              <a:ext uri="{FF2B5EF4-FFF2-40B4-BE49-F238E27FC236}">
                <a16:creationId xmlns:a16="http://schemas.microsoft.com/office/drawing/2014/main" id="{F1D80E46-8C9A-B285-A6D5-96870B76CF3D}"/>
              </a:ext>
            </a:extLst>
          </p:cNvPr>
          <p:cNvSpPr>
            <a:spLocks noGrp="1"/>
          </p:cNvSpPr>
          <p:nvPr>
            <p:ph sz="quarter" idx="10"/>
          </p:nvPr>
        </p:nvSpPr>
        <p:spPr>
          <a:xfrm>
            <a:off x="587375" y="1828800"/>
            <a:ext cx="6613450" cy="3627438"/>
          </a:xfrm>
        </p:spPr>
        <p:txBody>
          <a:bodyPr/>
          <a:lstStyle/>
          <a:p>
            <a:r>
              <a:rPr lang="en-US" dirty="0"/>
              <a:t>Accessible</a:t>
            </a:r>
          </a:p>
          <a:p>
            <a:r>
              <a:rPr lang="en-US" dirty="0" err="1"/>
              <a:t>Assessible</a:t>
            </a:r>
            <a:endParaRPr lang="en-US" dirty="0"/>
          </a:p>
          <a:p>
            <a:endParaRPr lang="en-US" dirty="0"/>
          </a:p>
        </p:txBody>
      </p:sp>
    </p:spTree>
    <p:extLst>
      <p:ext uri="{BB962C8B-B14F-4D97-AF65-F5344CB8AC3E}">
        <p14:creationId xmlns:p14="http://schemas.microsoft.com/office/powerpoint/2010/main" val="1371342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64F23B-5582-E649-9C66-54644A8429CA}"/>
              </a:ext>
            </a:extLst>
          </p:cNvPr>
          <p:cNvSpPr>
            <a:spLocks noGrp="1"/>
          </p:cNvSpPr>
          <p:nvPr>
            <p:ph type="title"/>
          </p:nvPr>
        </p:nvSpPr>
        <p:spPr/>
        <p:txBody>
          <a:bodyPr lIns="91440" tIns="45720" rIns="91440" bIns="45720" anchor="t"/>
          <a:lstStyle/>
          <a:p>
            <a:r>
              <a:rPr lang="en-GB" dirty="0"/>
              <a:t>Transparency is contextual</a:t>
            </a:r>
          </a:p>
        </p:txBody>
      </p:sp>
      <p:sp>
        <p:nvSpPr>
          <p:cNvPr id="2" name="TextBox 1">
            <a:extLst>
              <a:ext uri="{FF2B5EF4-FFF2-40B4-BE49-F238E27FC236}">
                <a16:creationId xmlns:a16="http://schemas.microsoft.com/office/drawing/2014/main" id="{41F81079-AF3D-D484-58A7-DA4347B8D1A3}"/>
              </a:ext>
            </a:extLst>
          </p:cNvPr>
          <p:cNvSpPr txBox="1"/>
          <p:nvPr/>
        </p:nvSpPr>
        <p:spPr>
          <a:xfrm>
            <a:off x="431800" y="1986116"/>
            <a:ext cx="4870076" cy="646331"/>
          </a:xfrm>
          <a:prstGeom prst="rect">
            <a:avLst/>
          </a:prstGeom>
          <a:noFill/>
        </p:spPr>
        <p:txBody>
          <a:bodyPr wrap="square" rtlCol="0">
            <a:spAutoFit/>
          </a:bodyPr>
          <a:lstStyle/>
          <a:p>
            <a:endParaRPr lang="en-US" dirty="0"/>
          </a:p>
          <a:p>
            <a:endParaRPr lang="en-US" dirty="0"/>
          </a:p>
        </p:txBody>
      </p:sp>
      <p:pic>
        <p:nvPicPr>
          <p:cNvPr id="1025" name="Picture 1" descr="page91image46375248">
            <a:extLst>
              <a:ext uri="{FF2B5EF4-FFF2-40B4-BE49-F238E27FC236}">
                <a16:creationId xmlns:a16="http://schemas.microsoft.com/office/drawing/2014/main" id="{335889F5-110E-C715-C4FC-653B947BF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2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91image46375456">
            <a:extLst>
              <a:ext uri="{FF2B5EF4-FFF2-40B4-BE49-F238E27FC236}">
                <a16:creationId xmlns:a16="http://schemas.microsoft.com/office/drawing/2014/main" id="{8640CBE9-9B6A-DEF4-7B0B-408B14274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91image46375664">
            <a:extLst>
              <a:ext uri="{FF2B5EF4-FFF2-40B4-BE49-F238E27FC236}">
                <a16:creationId xmlns:a16="http://schemas.microsoft.com/office/drawing/2014/main" id="{1734F0B1-D74B-B1A2-7DBF-9318571BC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20700" cy="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91image46375872">
            <a:extLst>
              <a:ext uri="{FF2B5EF4-FFF2-40B4-BE49-F238E27FC236}">
                <a16:creationId xmlns:a16="http://schemas.microsoft.com/office/drawing/2014/main" id="{53E78E8D-D611-55CE-B510-F2FAE982A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91image46376080">
            <a:extLst>
              <a:ext uri="{FF2B5EF4-FFF2-40B4-BE49-F238E27FC236}">
                <a16:creationId xmlns:a16="http://schemas.microsoft.com/office/drawing/2014/main" id="{B04A42C8-433A-02C9-B1DF-F7D41F5F2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91image46376288">
            <a:extLst>
              <a:ext uri="{FF2B5EF4-FFF2-40B4-BE49-F238E27FC236}">
                <a16:creationId xmlns:a16="http://schemas.microsoft.com/office/drawing/2014/main" id="{5814CE0D-2F06-BF17-C340-4D76700F3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91image46376496">
            <a:extLst>
              <a:ext uri="{FF2B5EF4-FFF2-40B4-BE49-F238E27FC236}">
                <a16:creationId xmlns:a16="http://schemas.microsoft.com/office/drawing/2014/main" id="{A0457328-7621-0605-C04C-AF16EB405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2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91image46376704">
            <a:extLst>
              <a:ext uri="{FF2B5EF4-FFF2-40B4-BE49-F238E27FC236}">
                <a16:creationId xmlns:a16="http://schemas.microsoft.com/office/drawing/2014/main" id="{D7D7495A-84CD-F2D0-9B93-44531DCDB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91image46376912">
            <a:extLst>
              <a:ext uri="{FF2B5EF4-FFF2-40B4-BE49-F238E27FC236}">
                <a16:creationId xmlns:a16="http://schemas.microsoft.com/office/drawing/2014/main" id="{DC0642DA-E42E-8AA5-8809-4B26FF1114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7620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91image46377120">
            <a:extLst>
              <a:ext uri="{FF2B5EF4-FFF2-40B4-BE49-F238E27FC236}">
                <a16:creationId xmlns:a16="http://schemas.microsoft.com/office/drawing/2014/main" id="{B237C162-7508-457B-F240-E0F840466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91image46377328">
            <a:extLst>
              <a:ext uri="{FF2B5EF4-FFF2-40B4-BE49-F238E27FC236}">
                <a16:creationId xmlns:a16="http://schemas.microsoft.com/office/drawing/2014/main" id="{E237F0EA-8A3C-F016-7FA8-5F1AB73A8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91image46377536">
            <a:extLst>
              <a:ext uri="{FF2B5EF4-FFF2-40B4-BE49-F238E27FC236}">
                <a16:creationId xmlns:a16="http://schemas.microsoft.com/office/drawing/2014/main" id="{850D695B-FDEF-8BF3-BC8B-999334315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91image46377744">
            <a:extLst>
              <a:ext uri="{FF2B5EF4-FFF2-40B4-BE49-F238E27FC236}">
                <a16:creationId xmlns:a16="http://schemas.microsoft.com/office/drawing/2014/main" id="{4E1F736D-2D84-E22D-3602-C500F9117A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906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91image46378160">
            <a:extLst>
              <a:ext uri="{FF2B5EF4-FFF2-40B4-BE49-F238E27FC236}">
                <a16:creationId xmlns:a16="http://schemas.microsoft.com/office/drawing/2014/main" id="{076F401F-2DDD-9AD5-58C6-B62DAB0A53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58800" cy="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age91image46375248">
            <a:extLst>
              <a:ext uri="{FF2B5EF4-FFF2-40B4-BE49-F238E27FC236}">
                <a16:creationId xmlns:a16="http://schemas.microsoft.com/office/drawing/2014/main" id="{896408C2-0E10-B429-91B1-081100E98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32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page91image46375456">
            <a:extLst>
              <a:ext uri="{FF2B5EF4-FFF2-40B4-BE49-F238E27FC236}">
                <a16:creationId xmlns:a16="http://schemas.microsoft.com/office/drawing/2014/main" id="{213422C7-033A-D09F-58CA-350638C1B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91image46375664">
            <a:extLst>
              <a:ext uri="{FF2B5EF4-FFF2-40B4-BE49-F238E27FC236}">
                <a16:creationId xmlns:a16="http://schemas.microsoft.com/office/drawing/2014/main" id="{79948DEE-1FE7-3659-092C-6B096A891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2400"/>
            <a:ext cx="520700" cy="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91image46375872">
            <a:extLst>
              <a:ext uri="{FF2B5EF4-FFF2-40B4-BE49-F238E27FC236}">
                <a16:creationId xmlns:a16="http://schemas.microsoft.com/office/drawing/2014/main" id="{4EFABE92-06D2-7267-18D5-599B96012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age91image46376080">
            <a:extLst>
              <a:ext uri="{FF2B5EF4-FFF2-40B4-BE49-F238E27FC236}">
                <a16:creationId xmlns:a16="http://schemas.microsoft.com/office/drawing/2014/main" id="{3B8C1E9A-765F-48F8-B1F6-5165CF77D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age91image46376288">
            <a:extLst>
              <a:ext uri="{FF2B5EF4-FFF2-40B4-BE49-F238E27FC236}">
                <a16:creationId xmlns:a16="http://schemas.microsoft.com/office/drawing/2014/main" id="{5227FFEE-D1A5-DE4D-744E-A755F54A2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ge91image46376496">
            <a:extLst>
              <a:ext uri="{FF2B5EF4-FFF2-40B4-BE49-F238E27FC236}">
                <a16:creationId xmlns:a16="http://schemas.microsoft.com/office/drawing/2014/main" id="{12AF74FA-C776-1821-8B5C-150603EB0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32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page91image46376704">
            <a:extLst>
              <a:ext uri="{FF2B5EF4-FFF2-40B4-BE49-F238E27FC236}">
                <a16:creationId xmlns:a16="http://schemas.microsoft.com/office/drawing/2014/main" id="{6D15B49B-B682-E0E3-E9B0-920B78C1E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91image46376912">
            <a:extLst>
              <a:ext uri="{FF2B5EF4-FFF2-40B4-BE49-F238E27FC236}">
                <a16:creationId xmlns:a16="http://schemas.microsoft.com/office/drawing/2014/main" id="{821D8B3A-C610-D337-8CAA-4CE40DBC63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152400"/>
            <a:ext cx="7620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age91image46377120">
            <a:extLst>
              <a:ext uri="{FF2B5EF4-FFF2-40B4-BE49-F238E27FC236}">
                <a16:creationId xmlns:a16="http://schemas.microsoft.com/office/drawing/2014/main" id="{8962E0A0-3730-D512-5256-32B8CD6AB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ge91image46377328">
            <a:extLst>
              <a:ext uri="{FF2B5EF4-FFF2-40B4-BE49-F238E27FC236}">
                <a16:creationId xmlns:a16="http://schemas.microsoft.com/office/drawing/2014/main" id="{160B7B9A-2828-B86D-14DB-3AC4AB5DB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page91image46377536">
            <a:extLst>
              <a:ext uri="{FF2B5EF4-FFF2-40B4-BE49-F238E27FC236}">
                <a16:creationId xmlns:a16="http://schemas.microsoft.com/office/drawing/2014/main" id="{F0F92909-1F37-552E-37BA-DAC9FAE42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12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age91image46377744">
            <a:extLst>
              <a:ext uri="{FF2B5EF4-FFF2-40B4-BE49-F238E27FC236}">
                <a16:creationId xmlns:a16="http://schemas.microsoft.com/office/drawing/2014/main" id="{64069B63-ECC0-EE00-202D-129F7B7669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152400"/>
            <a:ext cx="9906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page91image46378160">
            <a:extLst>
              <a:ext uri="{FF2B5EF4-FFF2-40B4-BE49-F238E27FC236}">
                <a16:creationId xmlns:a16="http://schemas.microsoft.com/office/drawing/2014/main" id="{11AD56DC-D869-6231-2A89-C4CCD7BD07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152400"/>
            <a:ext cx="558800" cy="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93F75B1-F06F-DCF5-9187-E2AF8CBE541F}"/>
              </a:ext>
            </a:extLst>
          </p:cNvPr>
          <p:cNvSpPr txBox="1"/>
          <p:nvPr/>
        </p:nvSpPr>
        <p:spPr>
          <a:xfrm>
            <a:off x="2218660" y="6200775"/>
            <a:ext cx="6613450" cy="646331"/>
          </a:xfrm>
          <a:prstGeom prst="rect">
            <a:avLst/>
          </a:prstGeom>
          <a:noFill/>
        </p:spPr>
        <p:txBody>
          <a:bodyPr wrap="square">
            <a:spAutoFit/>
          </a:bodyPr>
          <a:lstStyle/>
          <a:p>
            <a:r>
              <a:rPr lang="en-US" dirty="0"/>
              <a:t>https://</a:t>
            </a:r>
            <a:r>
              <a:rPr lang="en-US" dirty="0" err="1"/>
              <a:t>www.bloomberg.com</a:t>
            </a:r>
            <a:r>
              <a:rPr lang="en-US" dirty="0"/>
              <a:t>/news/articles/2017-07-09/</a:t>
            </a:r>
            <a:r>
              <a:rPr lang="en-US" dirty="0" err="1"/>
              <a:t>robert</a:t>
            </a:r>
            <a:r>
              <a:rPr lang="en-US" dirty="0"/>
              <a:t>-</a:t>
            </a:r>
            <a:r>
              <a:rPr lang="en-US" dirty="0" err="1"/>
              <a:t>moses</a:t>
            </a:r>
            <a:r>
              <a:rPr lang="en-US" dirty="0"/>
              <a:t>-and-his-racist-parkway-explained</a:t>
            </a:r>
          </a:p>
        </p:txBody>
      </p:sp>
      <p:sp>
        <p:nvSpPr>
          <p:cNvPr id="5" name="Content Placeholder 4">
            <a:extLst>
              <a:ext uri="{FF2B5EF4-FFF2-40B4-BE49-F238E27FC236}">
                <a16:creationId xmlns:a16="http://schemas.microsoft.com/office/drawing/2014/main" id="{91F8D38F-CCA3-E538-7F26-31EBECA32EFA}"/>
              </a:ext>
            </a:extLst>
          </p:cNvPr>
          <p:cNvSpPr>
            <a:spLocks noGrp="1"/>
          </p:cNvSpPr>
          <p:nvPr>
            <p:ph sz="quarter" idx="10"/>
          </p:nvPr>
        </p:nvSpPr>
        <p:spPr>
          <a:xfrm>
            <a:off x="587375" y="1828800"/>
            <a:ext cx="6895776" cy="3627438"/>
          </a:xfrm>
        </p:spPr>
        <p:txBody>
          <a:bodyPr/>
          <a:lstStyle/>
          <a:p>
            <a:r>
              <a:rPr lang="en-US" dirty="0"/>
              <a:t>Who is the information shared with?</a:t>
            </a:r>
          </a:p>
          <a:p>
            <a:r>
              <a:rPr lang="en-US" dirty="0"/>
              <a:t>Why is the information shared?</a:t>
            </a:r>
          </a:p>
          <a:p>
            <a:r>
              <a:rPr lang="en-US" dirty="0"/>
              <a:t>How should it help people make decisions?</a:t>
            </a:r>
          </a:p>
        </p:txBody>
      </p:sp>
    </p:spTree>
    <p:extLst>
      <p:ext uri="{BB962C8B-B14F-4D97-AF65-F5344CB8AC3E}">
        <p14:creationId xmlns:p14="http://schemas.microsoft.com/office/powerpoint/2010/main" val="2398041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3F60-9CC6-D24A-AE4A-48969C5FDC46}"/>
              </a:ext>
            </a:extLst>
          </p:cNvPr>
          <p:cNvSpPr>
            <a:spLocks noGrp="1"/>
          </p:cNvSpPr>
          <p:nvPr>
            <p:ph type="title"/>
          </p:nvPr>
        </p:nvSpPr>
        <p:spPr/>
        <p:txBody>
          <a:bodyPr lIns="91440" tIns="45720" rIns="91440" bIns="45720" anchor="t"/>
          <a:lstStyle/>
          <a:p>
            <a:br>
              <a:rPr lang="en-US" dirty="0"/>
            </a:br>
            <a:br>
              <a:rPr lang="en-US" dirty="0"/>
            </a:br>
            <a:endParaRPr lang="en-US">
              <a:latin typeface="Roboto"/>
            </a:endParaRPr>
          </a:p>
        </p:txBody>
      </p:sp>
      <p:sp>
        <p:nvSpPr>
          <p:cNvPr id="7" name="Title 5">
            <a:extLst>
              <a:ext uri="{FF2B5EF4-FFF2-40B4-BE49-F238E27FC236}">
                <a16:creationId xmlns:a16="http://schemas.microsoft.com/office/drawing/2014/main" id="{6AEF2392-8606-C03D-B487-96A245CF53BA}"/>
              </a:ext>
            </a:extLst>
          </p:cNvPr>
          <p:cNvSpPr txBox="1">
            <a:spLocks/>
          </p:cNvSpPr>
          <p:nvPr/>
        </p:nvSpPr>
        <p:spPr>
          <a:xfrm>
            <a:off x="697276" y="517525"/>
            <a:ext cx="10515600" cy="78922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Roboto" panose="02000000000000000000" pitchFamily="2" charset="0"/>
                <a:ea typeface="Roboto" panose="02000000000000000000" pitchFamily="2" charset="0"/>
                <a:cs typeface="+mj-cs"/>
              </a:defRPr>
            </a:lvl1pPr>
          </a:lstStyle>
          <a:p>
            <a:r>
              <a:rPr lang="en-GB" dirty="0"/>
              <a:t>Value of transparency</a:t>
            </a:r>
          </a:p>
        </p:txBody>
      </p:sp>
      <p:sp>
        <p:nvSpPr>
          <p:cNvPr id="8" name="Content Placeholder 4">
            <a:extLst>
              <a:ext uri="{FF2B5EF4-FFF2-40B4-BE49-F238E27FC236}">
                <a16:creationId xmlns:a16="http://schemas.microsoft.com/office/drawing/2014/main" id="{B202CC8F-EE9C-CCB4-ACCF-02B3BEDBC8A3}"/>
              </a:ext>
            </a:extLst>
          </p:cNvPr>
          <p:cNvSpPr txBox="1">
            <a:spLocks/>
          </p:cNvSpPr>
          <p:nvPr/>
        </p:nvSpPr>
        <p:spPr>
          <a:xfrm>
            <a:off x="587375" y="1828800"/>
            <a:ext cx="9601654" cy="36274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tx1"/>
                </a:solidFill>
                <a:latin typeface="Roboto Medium" panose="02000000000000000000" pitchFamily="2" charset="0"/>
                <a:ea typeface="Roboto Medium"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Medium" panose="02000000000000000000" pitchFamily="2" charset="0"/>
                <a:ea typeface="Roboto Medium"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Medium" panose="02000000000000000000" pitchFamily="2" charset="0"/>
                <a:ea typeface="Roboto Medium"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Medium" panose="02000000000000000000" pitchFamily="2" charset="0"/>
                <a:ea typeface="Roboto Medium"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Medium" panose="02000000000000000000" pitchFamily="2" charset="0"/>
                <a:ea typeface="Roboto Medium"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fontAlgn="base">
              <a:buNone/>
            </a:pPr>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“Information transparency is not an ethical principle per se, seeing that it can be ethically neutral, but it can easily become an ethically ‘‘enabling’’ or ‘‘impairing’’ factor, that is a pro ethical condition, when the disclosed information has an impact on ethical principles.” (</a:t>
            </a:r>
            <a:r>
              <a:rPr lang="en-GB" sz="24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Turilli</a:t>
            </a:r>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&amp; </a:t>
            </a:r>
            <a:r>
              <a:rPr lang="en-GB" sz="24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Floridi</a:t>
            </a:r>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2009)</a:t>
            </a:r>
            <a:endParaRPr lang="en-IE"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Tires painted with red">
            <a:extLst>
              <a:ext uri="{FF2B5EF4-FFF2-40B4-BE49-F238E27FC236}">
                <a16:creationId xmlns:a16="http://schemas.microsoft.com/office/drawing/2014/main" id="{B86FBFAA-CD2E-209D-DE76-51BBB4F2503E}"/>
              </a:ext>
            </a:extLst>
          </p:cNvPr>
          <p:cNvPicPr>
            <a:picLocks noChangeAspect="1"/>
          </p:cNvPicPr>
          <p:nvPr/>
        </p:nvPicPr>
        <p:blipFill>
          <a:blip r:embed="rId2"/>
          <a:stretch>
            <a:fillRect/>
          </a:stretch>
        </p:blipFill>
        <p:spPr>
          <a:xfrm>
            <a:off x="0" y="4283076"/>
            <a:ext cx="3978138" cy="2652092"/>
          </a:xfrm>
          <a:prstGeom prst="rect">
            <a:avLst/>
          </a:prstGeom>
        </p:spPr>
      </p:pic>
      <p:pic>
        <p:nvPicPr>
          <p:cNvPr id="15" name="Picture 14" descr="White disposable cups">
            <a:extLst>
              <a:ext uri="{FF2B5EF4-FFF2-40B4-BE49-F238E27FC236}">
                <a16:creationId xmlns:a16="http://schemas.microsoft.com/office/drawing/2014/main" id="{31A2C927-7687-2416-55F3-C2D0F65E3DD4}"/>
              </a:ext>
            </a:extLst>
          </p:cNvPr>
          <p:cNvPicPr>
            <a:picLocks noChangeAspect="1"/>
          </p:cNvPicPr>
          <p:nvPr/>
        </p:nvPicPr>
        <p:blipFill>
          <a:blip r:embed="rId3"/>
          <a:stretch>
            <a:fillRect/>
          </a:stretch>
        </p:blipFill>
        <p:spPr>
          <a:xfrm>
            <a:off x="8199960" y="4205908"/>
            <a:ext cx="3978138" cy="2652092"/>
          </a:xfrm>
          <a:prstGeom prst="rect">
            <a:avLst/>
          </a:prstGeom>
        </p:spPr>
      </p:pic>
    </p:spTree>
    <p:extLst>
      <p:ext uri="{BB962C8B-B14F-4D97-AF65-F5344CB8AC3E}">
        <p14:creationId xmlns:p14="http://schemas.microsoft.com/office/powerpoint/2010/main" val="136831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4DAFDAC-1D11-4F4B-B168-56A0BC32CA20}"/>
              </a:ext>
            </a:extLst>
          </p:cNvPr>
          <p:cNvSpPr txBox="1">
            <a:spLocks/>
          </p:cNvSpPr>
          <p:nvPr/>
        </p:nvSpPr>
        <p:spPr>
          <a:xfrm>
            <a:off x="697276" y="517525"/>
            <a:ext cx="10515600" cy="78922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Roboto" panose="02000000000000000000" pitchFamily="2" charset="0"/>
                <a:ea typeface="Roboto" panose="02000000000000000000" pitchFamily="2" charset="0"/>
                <a:cs typeface="+mj-cs"/>
              </a:defRPr>
            </a:lvl1pPr>
          </a:lstStyle>
          <a:p>
            <a:r>
              <a:rPr lang="en-GB" dirty="0"/>
              <a:t>Danger</a:t>
            </a:r>
          </a:p>
        </p:txBody>
      </p:sp>
      <p:sp>
        <p:nvSpPr>
          <p:cNvPr id="9" name="TextBox 8">
            <a:extLst>
              <a:ext uri="{FF2B5EF4-FFF2-40B4-BE49-F238E27FC236}">
                <a16:creationId xmlns:a16="http://schemas.microsoft.com/office/drawing/2014/main" id="{158B29E7-4EDE-E3D6-C925-1014F56886C9}"/>
              </a:ext>
            </a:extLst>
          </p:cNvPr>
          <p:cNvSpPr txBox="1"/>
          <p:nvPr/>
        </p:nvSpPr>
        <p:spPr>
          <a:xfrm>
            <a:off x="4508204" y="5738962"/>
            <a:ext cx="4762795" cy="923330"/>
          </a:xfrm>
          <a:prstGeom prst="rect">
            <a:avLst/>
          </a:prstGeom>
          <a:noFill/>
        </p:spPr>
        <p:txBody>
          <a:bodyPr wrap="square">
            <a:spAutoFit/>
          </a:bodyPr>
          <a:lstStyle/>
          <a:p>
            <a:r>
              <a:rPr lang="en-US" dirty="0"/>
              <a:t>https://</a:t>
            </a:r>
            <a:r>
              <a:rPr lang="en-US" dirty="0" err="1"/>
              <a:t>www.dictionary.com</a:t>
            </a:r>
            <a:r>
              <a:rPr lang="en-US" dirty="0"/>
              <a:t>/e/misinformation-vs-disinformation-get-informed-on-the-difference/</a:t>
            </a:r>
          </a:p>
        </p:txBody>
      </p:sp>
      <p:pic>
        <p:nvPicPr>
          <p:cNvPr id="12" name="Picture 11" descr="A picture containing text&#10;&#10;Description automatically generated">
            <a:extLst>
              <a:ext uri="{FF2B5EF4-FFF2-40B4-BE49-F238E27FC236}">
                <a16:creationId xmlns:a16="http://schemas.microsoft.com/office/drawing/2014/main" id="{7ADDF1B4-2041-E2FB-6E61-A00E55541EA7}"/>
              </a:ext>
            </a:extLst>
          </p:cNvPr>
          <p:cNvPicPr>
            <a:picLocks noChangeAspect="1"/>
          </p:cNvPicPr>
          <p:nvPr/>
        </p:nvPicPr>
        <p:blipFill>
          <a:blip r:embed="rId2"/>
          <a:stretch>
            <a:fillRect/>
          </a:stretch>
        </p:blipFill>
        <p:spPr>
          <a:xfrm>
            <a:off x="4508204" y="2317542"/>
            <a:ext cx="4762795" cy="3333957"/>
          </a:xfrm>
          <a:prstGeom prst="rect">
            <a:avLst/>
          </a:prstGeom>
        </p:spPr>
      </p:pic>
      <p:sp>
        <p:nvSpPr>
          <p:cNvPr id="14" name="TextBox 13">
            <a:extLst>
              <a:ext uri="{FF2B5EF4-FFF2-40B4-BE49-F238E27FC236}">
                <a16:creationId xmlns:a16="http://schemas.microsoft.com/office/drawing/2014/main" id="{CAADA883-FFB2-1AF5-87F1-936EA0F82354}"/>
              </a:ext>
            </a:extLst>
          </p:cNvPr>
          <p:cNvSpPr txBox="1"/>
          <p:nvPr/>
        </p:nvSpPr>
        <p:spPr>
          <a:xfrm>
            <a:off x="276151" y="1306749"/>
            <a:ext cx="6613450" cy="923330"/>
          </a:xfrm>
          <a:prstGeom prst="rect">
            <a:avLst/>
          </a:prstGeom>
          <a:noFill/>
        </p:spPr>
        <p:txBody>
          <a:bodyPr wrap="square">
            <a:spAutoFit/>
          </a:bodyPr>
          <a:lstStyle/>
          <a:p>
            <a:pPr marL="457200" fontAlgn="base"/>
            <a:r>
              <a:rPr lang="en-GB"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Conversely, ethical principles can be impaired if false details (misinformation) or inadequate or excessive amounts of information are disclosed.” (</a:t>
            </a:r>
            <a:r>
              <a:rPr lang="en-GB" sz="1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Turilli</a:t>
            </a:r>
            <a:r>
              <a:rPr lang="en-GB"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&amp; </a:t>
            </a:r>
            <a:r>
              <a:rPr lang="en-GB" sz="1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Floridi</a:t>
            </a:r>
            <a:r>
              <a:rPr lang="en-GB"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2009) </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0905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4DAFDAC-1D11-4F4B-B168-56A0BC32CA20}"/>
              </a:ext>
            </a:extLst>
          </p:cNvPr>
          <p:cNvSpPr txBox="1">
            <a:spLocks/>
          </p:cNvSpPr>
          <p:nvPr/>
        </p:nvSpPr>
        <p:spPr>
          <a:xfrm>
            <a:off x="697276" y="517525"/>
            <a:ext cx="10515600" cy="78922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Roboto" panose="02000000000000000000" pitchFamily="2" charset="0"/>
                <a:ea typeface="Roboto" panose="02000000000000000000" pitchFamily="2" charset="0"/>
                <a:cs typeface="+mj-cs"/>
              </a:defRPr>
            </a:lvl1pPr>
          </a:lstStyle>
          <a:p>
            <a:r>
              <a:rPr lang="en-GB" dirty="0"/>
              <a:t>Transparency and democracy</a:t>
            </a:r>
          </a:p>
        </p:txBody>
      </p:sp>
      <p:sp>
        <p:nvSpPr>
          <p:cNvPr id="6" name="TextBox 5">
            <a:extLst>
              <a:ext uri="{FF2B5EF4-FFF2-40B4-BE49-F238E27FC236}">
                <a16:creationId xmlns:a16="http://schemas.microsoft.com/office/drawing/2014/main" id="{23D513C3-D924-D1E9-4E95-5025A75799CC}"/>
              </a:ext>
            </a:extLst>
          </p:cNvPr>
          <p:cNvSpPr txBox="1"/>
          <p:nvPr/>
        </p:nvSpPr>
        <p:spPr>
          <a:xfrm>
            <a:off x="697276" y="1574745"/>
            <a:ext cx="6613450" cy="2308324"/>
          </a:xfrm>
          <a:prstGeom prst="rect">
            <a:avLst/>
          </a:prstGeom>
          <a:noFill/>
        </p:spPr>
        <p:txBody>
          <a:bodyPr wrap="square">
            <a:spAutoFit/>
          </a:bodyPr>
          <a:lstStyle/>
          <a:p>
            <a:r>
              <a:rPr lang="en-GB" sz="1800" dirty="0">
                <a:solidFill>
                  <a:srgbClr val="000000"/>
                </a:solidFill>
                <a:effectLst/>
                <a:latin typeface="Calibri" panose="020F0502020204030204" pitchFamily="34" charset="0"/>
                <a:ea typeface="Times New Roman" panose="02020603050405020304" pitchFamily="18" charset="0"/>
              </a:rPr>
              <a:t>The availability of information can fuel the public debate, and helps with the process of will formation</a:t>
            </a:r>
            <a:r>
              <a:rPr lang="en-IE" dirty="0">
                <a:effectLst/>
              </a:rPr>
              <a:t> </a:t>
            </a:r>
            <a:r>
              <a:rPr lang="en-GB" sz="1800" dirty="0">
                <a:solidFill>
                  <a:srgbClr val="000000"/>
                </a:solidFill>
                <a:effectLst/>
                <a:latin typeface="Calibri" panose="020F0502020204030204" pitchFamily="34" charset="0"/>
                <a:ea typeface="Times New Roman" panose="02020603050405020304" pitchFamily="18" charset="0"/>
              </a:rPr>
              <a:t>(</a:t>
            </a:r>
            <a:r>
              <a:rPr lang="en-GB" sz="1800" dirty="0" err="1">
                <a:solidFill>
                  <a:srgbClr val="000000"/>
                </a:solidFill>
                <a:effectLst/>
                <a:latin typeface="Calibri" panose="020F0502020204030204" pitchFamily="34" charset="0"/>
                <a:ea typeface="Times New Roman" panose="02020603050405020304" pitchFamily="18" charset="0"/>
              </a:rPr>
              <a:t>Buijze</a:t>
            </a:r>
            <a:r>
              <a:rPr lang="en-GB" sz="1800" dirty="0">
                <a:solidFill>
                  <a:srgbClr val="000000"/>
                </a:solidFill>
                <a:effectLst/>
                <a:latin typeface="Calibri" panose="020F0502020204030204" pitchFamily="34" charset="0"/>
                <a:ea typeface="Times New Roman" panose="02020603050405020304" pitchFamily="18" charset="0"/>
              </a:rPr>
              <a:t>, 2013)</a:t>
            </a:r>
            <a:r>
              <a:rPr lang="en-IE" dirty="0">
                <a:effectLst/>
              </a:rPr>
              <a:t> </a:t>
            </a:r>
          </a:p>
          <a:p>
            <a:endParaRPr lang="en-GB" sz="1800" dirty="0">
              <a:solidFill>
                <a:srgbClr val="000000"/>
              </a:solidFill>
              <a:effectLst/>
              <a:latin typeface="Calibri" panose="020F0502020204030204" pitchFamily="34" charset="0"/>
              <a:ea typeface="Times New Roman" panose="02020603050405020304" pitchFamily="18" charset="0"/>
            </a:endParaRPr>
          </a:p>
          <a:p>
            <a:r>
              <a:rPr lang="en-GB" sz="1800" dirty="0">
                <a:solidFill>
                  <a:srgbClr val="000000"/>
                </a:solidFill>
                <a:effectLst/>
                <a:latin typeface="Calibri" panose="020F0502020204030204" pitchFamily="34" charset="0"/>
                <a:ea typeface="Times New Roman" panose="02020603050405020304" pitchFamily="18" charset="0"/>
              </a:rPr>
              <a:t>The second function of transparency is that it makes it possible to observe from the outside what organisations are doing</a:t>
            </a:r>
            <a:r>
              <a:rPr lang="en-IE" dirty="0">
                <a:effectLst/>
              </a:rPr>
              <a:t> </a:t>
            </a:r>
            <a:r>
              <a:rPr lang="en-GB" sz="1800" dirty="0">
                <a:solidFill>
                  <a:srgbClr val="000000"/>
                </a:solidFill>
                <a:effectLst/>
                <a:latin typeface="Calibri" panose="020F0502020204030204" pitchFamily="34" charset="0"/>
                <a:ea typeface="Times New Roman" panose="02020603050405020304" pitchFamily="18" charset="0"/>
              </a:rPr>
              <a:t>(</a:t>
            </a:r>
            <a:r>
              <a:rPr lang="en-GB" sz="1800" dirty="0" err="1">
                <a:solidFill>
                  <a:srgbClr val="000000"/>
                </a:solidFill>
                <a:effectLst/>
                <a:latin typeface="Calibri" panose="020F0502020204030204" pitchFamily="34" charset="0"/>
                <a:ea typeface="Times New Roman" panose="02020603050405020304" pitchFamily="18" charset="0"/>
              </a:rPr>
              <a:t>Buijze</a:t>
            </a:r>
            <a:r>
              <a:rPr lang="en-GB" sz="1800" dirty="0">
                <a:solidFill>
                  <a:srgbClr val="000000"/>
                </a:solidFill>
                <a:effectLst/>
                <a:latin typeface="Calibri" panose="020F0502020204030204" pitchFamily="34" charset="0"/>
                <a:ea typeface="Times New Roman" panose="02020603050405020304" pitchFamily="18" charset="0"/>
              </a:rPr>
              <a:t>, 2013)</a:t>
            </a:r>
            <a:r>
              <a:rPr lang="en-IE" dirty="0">
                <a:effectLst/>
              </a:rPr>
              <a:t> </a:t>
            </a:r>
          </a:p>
          <a:p>
            <a:endParaRPr lang="en-GB" sz="1800" dirty="0">
              <a:solidFill>
                <a:srgbClr val="000000"/>
              </a:solidFill>
              <a:effectLst/>
              <a:latin typeface="Calibri" panose="020F0502020204030204" pitchFamily="34" charset="0"/>
              <a:ea typeface="Times New Roman" panose="02020603050405020304" pitchFamily="18" charset="0"/>
            </a:endParaRPr>
          </a:p>
          <a:p>
            <a:r>
              <a:rPr lang="en-GB" dirty="0">
                <a:solidFill>
                  <a:srgbClr val="000000"/>
                </a:solidFill>
                <a:latin typeface="Calibri" panose="020F0502020204030204" pitchFamily="34" charset="0"/>
                <a:ea typeface="Times New Roman" panose="02020603050405020304" pitchFamily="18" charset="0"/>
              </a:rPr>
              <a:t>T</a:t>
            </a:r>
            <a:r>
              <a:rPr lang="en-GB" sz="1800" dirty="0">
                <a:solidFill>
                  <a:srgbClr val="000000"/>
                </a:solidFill>
                <a:effectLst/>
                <a:latin typeface="Calibri" panose="020F0502020204030204" pitchFamily="34" charset="0"/>
                <a:ea typeface="Times New Roman" panose="02020603050405020304" pitchFamily="18" charset="0"/>
              </a:rPr>
              <a:t>ransparency around economic conditions determines how people vote .”(</a:t>
            </a:r>
            <a:r>
              <a:rPr lang="en-GB" sz="1800" dirty="0" err="1">
                <a:solidFill>
                  <a:srgbClr val="000000"/>
                </a:solidFill>
                <a:effectLst/>
                <a:latin typeface="Calibri" panose="020F0502020204030204" pitchFamily="34" charset="0"/>
                <a:ea typeface="Times New Roman" panose="02020603050405020304" pitchFamily="18" charset="0"/>
              </a:rPr>
              <a:t>Hollyer</a:t>
            </a:r>
            <a:r>
              <a:rPr lang="en-GB" sz="1800" dirty="0">
                <a:solidFill>
                  <a:srgbClr val="000000"/>
                </a:solidFill>
                <a:effectLst/>
                <a:latin typeface="Calibri" panose="020F0502020204030204" pitchFamily="34" charset="0"/>
                <a:ea typeface="Times New Roman" panose="02020603050405020304" pitchFamily="18" charset="0"/>
              </a:rPr>
              <a:t> et al., 2011) </a:t>
            </a:r>
            <a:endParaRPr lang="en-US" dirty="0"/>
          </a:p>
        </p:txBody>
      </p:sp>
    </p:spTree>
    <p:extLst>
      <p:ext uri="{BB962C8B-B14F-4D97-AF65-F5344CB8AC3E}">
        <p14:creationId xmlns:p14="http://schemas.microsoft.com/office/powerpoint/2010/main" val="2168490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4DAFDAC-1D11-4F4B-B168-56A0BC32CA20}"/>
              </a:ext>
            </a:extLst>
          </p:cNvPr>
          <p:cNvSpPr txBox="1">
            <a:spLocks/>
          </p:cNvSpPr>
          <p:nvPr/>
        </p:nvSpPr>
        <p:spPr>
          <a:xfrm>
            <a:off x="697276" y="517525"/>
            <a:ext cx="10515600" cy="78922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Roboto" panose="02000000000000000000" pitchFamily="2" charset="0"/>
                <a:ea typeface="Roboto" panose="02000000000000000000" pitchFamily="2" charset="0"/>
                <a:cs typeface="+mj-cs"/>
              </a:defRPr>
            </a:lvl1pPr>
          </a:lstStyle>
          <a:p>
            <a:r>
              <a:rPr lang="en-GB" dirty="0"/>
              <a:t>Transparency as a political tool</a:t>
            </a:r>
          </a:p>
        </p:txBody>
      </p:sp>
      <p:sp>
        <p:nvSpPr>
          <p:cNvPr id="11" name="Content Placeholder 10">
            <a:extLst>
              <a:ext uri="{FF2B5EF4-FFF2-40B4-BE49-F238E27FC236}">
                <a16:creationId xmlns:a16="http://schemas.microsoft.com/office/drawing/2014/main" id="{05EBCAB1-5FF1-3344-F584-2F9C9FC7D200}"/>
              </a:ext>
            </a:extLst>
          </p:cNvPr>
          <p:cNvSpPr>
            <a:spLocks noGrp="1"/>
          </p:cNvSpPr>
          <p:nvPr>
            <p:ph sz="quarter" idx="10"/>
          </p:nvPr>
        </p:nvSpPr>
        <p:spPr/>
        <p:txBody>
          <a:bodyPr/>
          <a:lstStyle/>
          <a:p>
            <a:endParaRPr lang="en-US"/>
          </a:p>
        </p:txBody>
      </p:sp>
      <p:sp>
        <p:nvSpPr>
          <p:cNvPr id="5" name="Content Placeholder 4">
            <a:extLst>
              <a:ext uri="{FF2B5EF4-FFF2-40B4-BE49-F238E27FC236}">
                <a16:creationId xmlns:a16="http://schemas.microsoft.com/office/drawing/2014/main" id="{90D8FD53-2C88-22D0-783E-39AE52028C47}"/>
              </a:ext>
            </a:extLst>
          </p:cNvPr>
          <p:cNvSpPr txBox="1">
            <a:spLocks/>
          </p:cNvSpPr>
          <p:nvPr/>
        </p:nvSpPr>
        <p:spPr>
          <a:xfrm>
            <a:off x="587375" y="1828800"/>
            <a:ext cx="10515600" cy="36274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tx1"/>
                </a:solidFill>
                <a:latin typeface="Roboto Medium" panose="02000000000000000000" pitchFamily="2" charset="0"/>
                <a:ea typeface="Roboto Medium"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Medium" panose="02000000000000000000" pitchFamily="2" charset="0"/>
                <a:ea typeface="Roboto Medium"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Medium" panose="02000000000000000000" pitchFamily="2" charset="0"/>
                <a:ea typeface="Roboto Medium"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Medium" panose="02000000000000000000" pitchFamily="2" charset="0"/>
                <a:ea typeface="Roboto Medium"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Medium" panose="02000000000000000000" pitchFamily="2" charset="0"/>
                <a:ea typeface="Roboto Medium"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fontAlgn="base">
              <a:buNone/>
            </a:pPr>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Despite electoral incentives towards obfuscation, democratic governments are more likely to release policy- relevant data than are autocracies. … Whether information about a country is available is no accident. The availability, precision, and quality of data is driven, in part, by political institutions.” (</a:t>
            </a:r>
            <a:r>
              <a:rPr lang="en-GB" sz="24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Hollyer</a:t>
            </a:r>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et al., 2011).</a:t>
            </a:r>
            <a:endParaRPr lang="en-IE"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721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4DAFDAC-1D11-4F4B-B168-56A0BC32CA20}"/>
              </a:ext>
            </a:extLst>
          </p:cNvPr>
          <p:cNvSpPr txBox="1">
            <a:spLocks/>
          </p:cNvSpPr>
          <p:nvPr/>
        </p:nvSpPr>
        <p:spPr>
          <a:xfrm>
            <a:off x="697276" y="517525"/>
            <a:ext cx="10515600" cy="78922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Roboto" panose="02000000000000000000" pitchFamily="2" charset="0"/>
                <a:ea typeface="Roboto" panose="02000000000000000000" pitchFamily="2" charset="0"/>
                <a:cs typeface="+mj-cs"/>
              </a:defRPr>
            </a:lvl1pPr>
          </a:lstStyle>
          <a:p>
            <a:r>
              <a:rPr lang="en-GB" dirty="0"/>
              <a:t>Trustworthiness and transparency</a:t>
            </a:r>
          </a:p>
        </p:txBody>
      </p:sp>
      <p:pic>
        <p:nvPicPr>
          <p:cNvPr id="15" name="Content Placeholder 14" descr="A picture containing person, indoor, hand, building material&#10;&#10;Description automatically generated">
            <a:extLst>
              <a:ext uri="{FF2B5EF4-FFF2-40B4-BE49-F238E27FC236}">
                <a16:creationId xmlns:a16="http://schemas.microsoft.com/office/drawing/2014/main" id="{12FC658B-6DA8-1479-4C5E-6BD68C8B785B}"/>
              </a:ext>
            </a:extLst>
          </p:cNvPr>
          <p:cNvPicPr>
            <a:picLocks noGrp="1" noChangeAspect="1"/>
          </p:cNvPicPr>
          <p:nvPr>
            <p:ph sz="quarter" idx="10"/>
          </p:nvPr>
        </p:nvPicPr>
        <p:blipFill>
          <a:blip r:embed="rId2"/>
          <a:stretch>
            <a:fillRect/>
          </a:stretch>
        </p:blipFill>
        <p:spPr>
          <a:xfrm>
            <a:off x="3300565" y="2709770"/>
            <a:ext cx="6243084" cy="4162056"/>
          </a:xfrm>
        </p:spPr>
      </p:pic>
      <p:sp>
        <p:nvSpPr>
          <p:cNvPr id="13" name="TextBox 12">
            <a:extLst>
              <a:ext uri="{FF2B5EF4-FFF2-40B4-BE49-F238E27FC236}">
                <a16:creationId xmlns:a16="http://schemas.microsoft.com/office/drawing/2014/main" id="{E9856E01-41F4-9357-CE6B-E9A9A836D61D}"/>
              </a:ext>
            </a:extLst>
          </p:cNvPr>
          <p:cNvSpPr txBox="1"/>
          <p:nvPr/>
        </p:nvSpPr>
        <p:spPr>
          <a:xfrm>
            <a:off x="6816314" y="6211669"/>
            <a:ext cx="6613450" cy="646331"/>
          </a:xfrm>
          <a:prstGeom prst="rect">
            <a:avLst/>
          </a:prstGeom>
          <a:noFill/>
        </p:spPr>
        <p:txBody>
          <a:bodyPr wrap="square">
            <a:spAutoFit/>
          </a:bodyPr>
          <a:lstStyle/>
          <a:p>
            <a:r>
              <a:rPr lang="en-US" dirty="0"/>
              <a:t>https://</a:t>
            </a:r>
            <a:r>
              <a:rPr lang="en-US" dirty="0" err="1"/>
              <a:t>www.forbes.com</a:t>
            </a:r>
            <a:r>
              <a:rPr lang="en-US" dirty="0"/>
              <a:t>/sites/</a:t>
            </a:r>
            <a:r>
              <a:rPr lang="en-US" dirty="0" err="1"/>
              <a:t>matthewerskine</a:t>
            </a:r>
            <a:r>
              <a:rPr lang="en-US" dirty="0"/>
              <a:t>/2022/08/05/what-is-a-trust/</a:t>
            </a:r>
          </a:p>
        </p:txBody>
      </p:sp>
      <p:sp>
        <p:nvSpPr>
          <p:cNvPr id="17" name="TextBox 16">
            <a:extLst>
              <a:ext uri="{FF2B5EF4-FFF2-40B4-BE49-F238E27FC236}">
                <a16:creationId xmlns:a16="http://schemas.microsoft.com/office/drawing/2014/main" id="{97957646-E213-2F4A-4205-6DE33F133F5D}"/>
              </a:ext>
            </a:extLst>
          </p:cNvPr>
          <p:cNvSpPr txBox="1"/>
          <p:nvPr/>
        </p:nvSpPr>
        <p:spPr>
          <a:xfrm>
            <a:off x="697276" y="1453977"/>
            <a:ext cx="6613450" cy="1200329"/>
          </a:xfrm>
          <a:prstGeom prst="rect">
            <a:avLst/>
          </a:prstGeom>
          <a:noFill/>
        </p:spPr>
        <p:txBody>
          <a:bodyPr wrap="square">
            <a:spAutoFit/>
          </a:bodyPr>
          <a:lstStyle/>
          <a:p>
            <a:r>
              <a:rPr lang="en-GB" sz="1800" dirty="0">
                <a:solidFill>
                  <a:srgbClr val="000000"/>
                </a:solidFill>
                <a:effectLst/>
                <a:latin typeface="Calibri" panose="020F0502020204030204" pitchFamily="34" charset="0"/>
                <a:ea typeface="Times New Roman" panose="02020603050405020304" pitchFamily="18" charset="0"/>
              </a:rPr>
              <a:t>“Transparency has the advantage of creating certain incentives to meet required or expected standards, but that is not enough—all too often the content is not accessible, intelligible, or assessable to those with less time or knowledge</a:t>
            </a:r>
            <a:r>
              <a:rPr lang="en-IE" sz="1800" dirty="0">
                <a:solidFill>
                  <a:srgbClr val="000000"/>
                </a:solidFill>
                <a:latin typeface="Calibri" panose="020F0502020204030204" pitchFamily="34" charset="0"/>
                <a:ea typeface="Times New Roman" panose="02020603050405020304" pitchFamily="18" charset="0"/>
              </a:rPr>
              <a:t>”</a:t>
            </a:r>
            <a:endParaRPr lang="en-US" dirty="0"/>
          </a:p>
        </p:txBody>
      </p:sp>
    </p:spTree>
    <p:extLst>
      <p:ext uri="{BB962C8B-B14F-4D97-AF65-F5344CB8AC3E}">
        <p14:creationId xmlns:p14="http://schemas.microsoft.com/office/powerpoint/2010/main" val="2179442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4DAFDAC-1D11-4F4B-B168-56A0BC32CA20}"/>
              </a:ext>
            </a:extLst>
          </p:cNvPr>
          <p:cNvSpPr txBox="1">
            <a:spLocks/>
          </p:cNvSpPr>
          <p:nvPr/>
        </p:nvSpPr>
        <p:spPr>
          <a:xfrm>
            <a:off x="697276" y="517525"/>
            <a:ext cx="10515600" cy="78922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Roboto" panose="02000000000000000000" pitchFamily="2" charset="0"/>
                <a:ea typeface="Roboto" panose="02000000000000000000" pitchFamily="2" charset="0"/>
                <a:cs typeface="+mj-cs"/>
              </a:defRPr>
            </a:lvl1pPr>
          </a:lstStyle>
          <a:p>
            <a:r>
              <a:rPr lang="en-GB" dirty="0"/>
              <a:t>Transparency in healthcare</a:t>
            </a:r>
          </a:p>
        </p:txBody>
      </p:sp>
      <p:sp>
        <p:nvSpPr>
          <p:cNvPr id="6" name="Content Placeholder 5">
            <a:extLst>
              <a:ext uri="{FF2B5EF4-FFF2-40B4-BE49-F238E27FC236}">
                <a16:creationId xmlns:a16="http://schemas.microsoft.com/office/drawing/2014/main" id="{6735C33F-34FB-6E04-E9D4-2E3AB0A28239}"/>
              </a:ext>
            </a:extLst>
          </p:cNvPr>
          <p:cNvSpPr>
            <a:spLocks noGrp="1"/>
          </p:cNvSpPr>
          <p:nvPr>
            <p:ph sz="quarter" idx="10"/>
          </p:nvPr>
        </p:nvSpPr>
        <p:spPr/>
        <p:txBody>
          <a:bodyPr/>
          <a:lstStyle/>
          <a:p>
            <a:endParaRPr lang="en-US"/>
          </a:p>
        </p:txBody>
      </p:sp>
      <p:sp>
        <p:nvSpPr>
          <p:cNvPr id="7" name="Content Placeholder 4">
            <a:extLst>
              <a:ext uri="{FF2B5EF4-FFF2-40B4-BE49-F238E27FC236}">
                <a16:creationId xmlns:a16="http://schemas.microsoft.com/office/drawing/2014/main" id="{05AB696C-2A31-9F16-FF0B-C845B4DF15B4}"/>
              </a:ext>
            </a:extLst>
          </p:cNvPr>
          <p:cNvSpPr txBox="1">
            <a:spLocks/>
          </p:cNvSpPr>
          <p:nvPr/>
        </p:nvSpPr>
        <p:spPr>
          <a:xfrm>
            <a:off x="587375" y="1828800"/>
            <a:ext cx="10515600" cy="36274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tx1"/>
                </a:solidFill>
                <a:latin typeface="Roboto Medium" panose="02000000000000000000" pitchFamily="2" charset="0"/>
                <a:ea typeface="Roboto Medium"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Medium" panose="02000000000000000000" pitchFamily="2" charset="0"/>
                <a:ea typeface="Roboto Medium"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Medium" panose="02000000000000000000" pitchFamily="2" charset="0"/>
                <a:ea typeface="Roboto Medium"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Medium" panose="02000000000000000000" pitchFamily="2" charset="0"/>
                <a:ea typeface="Roboto Medium"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Medium" panose="02000000000000000000" pitchFamily="2" charset="0"/>
                <a:ea typeface="Roboto Medium"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342900" fontAlgn="base"/>
            <a:r>
              <a:rPr lang="en-GB" sz="3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Trust between parties</a:t>
            </a:r>
          </a:p>
          <a:p>
            <a:pPr marL="1028700" lvl="1" indent="-342900" fontAlgn="base"/>
            <a:r>
              <a:rPr lang="en-GB"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 examine how ethical principles are applied by the party that needs to be trusted</a:t>
            </a:r>
            <a:r>
              <a:rPr lang="en-IE" dirty="0">
                <a:effectLst/>
                <a:latin typeface="Calibri" panose="020F0502020204030204" pitchFamily="34" charset="0"/>
                <a:cs typeface="Calibri" panose="020F0502020204030204" pitchFamily="34" charset="0"/>
              </a:rPr>
              <a:t> </a:t>
            </a:r>
            <a:endParaRPr lang="en-GB"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571500" indent="-342900" fontAlgn="base"/>
            <a:r>
              <a:rPr lang="en-GB" sz="3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Informed consent</a:t>
            </a:r>
          </a:p>
          <a:p>
            <a:pPr marL="1028700" lvl="1" indent="-342900" fontAlgn="base"/>
            <a:r>
              <a:rPr lang="en-US"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for patients to decide whether to undergo a treatment;</a:t>
            </a:r>
          </a:p>
          <a:p>
            <a:pPr marL="1028700" lvl="1" indent="-342900" fontAlgn="base"/>
            <a:r>
              <a:rPr lang="en-US"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 participate in medical research;</a:t>
            </a:r>
          </a:p>
          <a:p>
            <a:pPr marL="1028700" lvl="1" indent="-342900" fontAlgn="base"/>
            <a:r>
              <a:rPr lang="en-US"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 establish a relationship of trust between providers of treatment/diagnosis and patient;</a:t>
            </a:r>
          </a:p>
          <a:p>
            <a:pPr marL="1028700" lvl="1" indent="-342900" fontAlgn="base"/>
            <a:r>
              <a:rPr lang="en-US"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 have their data used to improve policy and the health system (evidenced-based healthcare and learning health systems).</a:t>
            </a:r>
            <a:r>
              <a:rPr lang="en-IE" dirty="0">
                <a:effectLst/>
                <a:latin typeface="Calibri" panose="020F0502020204030204" pitchFamily="34" charset="0"/>
                <a:cs typeface="Calibri" panose="020F0502020204030204" pitchFamily="34" charset="0"/>
              </a:rPr>
              <a:t> </a:t>
            </a:r>
            <a:endParaRPr lang="en-GB"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571500" indent="-342900" fontAlgn="base"/>
            <a:endParaRPr lang="en-GB" sz="2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indent="0" fontAlgn="base">
              <a:buNone/>
            </a:pPr>
            <a:endParaRPr lang="en-IE" sz="2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6088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lateral Research22" id="{3593FCE3-56ED-F040-B500-3D20D8F244F4}" vid="{976FF0D3-D459-454D-9548-2FAB87A39FF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agio-flat-blue">
      <a:dk1>
        <a:srgbClr val="000000"/>
      </a:dk1>
      <a:lt1>
        <a:srgbClr val="FFFFFF"/>
      </a:lt1>
      <a:dk2>
        <a:srgbClr val="44546A"/>
      </a:dk2>
      <a:lt2>
        <a:srgbClr val="E7E6E6"/>
      </a:lt2>
      <a:accent1>
        <a:srgbClr val="01C6FC"/>
      </a:accent1>
      <a:accent2>
        <a:srgbClr val="0DA9E2"/>
      </a:accent2>
      <a:accent3>
        <a:srgbClr val="A5A5A5"/>
      </a:accent3>
      <a:accent4>
        <a:srgbClr val="7E7F7E"/>
      </a:accent4>
      <a:accent5>
        <a:srgbClr val="4472C4"/>
      </a:accent5>
      <a:accent6>
        <a:srgbClr val="585958"/>
      </a:accent6>
      <a:hlink>
        <a:srgbClr val="D8D9D8"/>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a6987ce-19e0-495e-a42e-b5eff4933f3b">
      <UserInfo>
        <DisplayName>Niamh Aspell</DisplayName>
        <AccountId>1712</AccountId>
        <AccountType/>
      </UserInfo>
      <UserInfo>
        <DisplayName>Brenda Kilgannon</DisplayName>
        <AccountId>2105</AccountId>
        <AccountType/>
      </UserInfo>
    </SharedWithUsers>
    <TaxCatchAll xmlns="9a6987ce-19e0-495e-a42e-b5eff4933f3b" xsi:nil="true"/>
    <lcf76f155ced4ddcb4097134ff3c332f xmlns="1aff71c0-6b77-4d26-9a7e-10d87d63a54b">
      <Terms xmlns="http://schemas.microsoft.com/office/infopath/2007/PartnerControls"/>
    </lcf76f155ced4ddcb4097134ff3c332f>
    <DESCRIPTION_x002f_STATUS xmlns="1aff71c0-6b77-4d26-9a7e-10d87d63a54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EBEB9B2B6B7F43AB1E3D386D69F544" ma:contentTypeVersion="18" ma:contentTypeDescription="Create a new document." ma:contentTypeScope="" ma:versionID="5d5b0f65e37696baf823ffcdf59f3186">
  <xsd:schema xmlns:xsd="http://www.w3.org/2001/XMLSchema" xmlns:xs="http://www.w3.org/2001/XMLSchema" xmlns:p="http://schemas.microsoft.com/office/2006/metadata/properties" xmlns:ns2="1aff71c0-6b77-4d26-9a7e-10d87d63a54b" xmlns:ns3="9a6987ce-19e0-495e-a42e-b5eff4933f3b" targetNamespace="http://schemas.microsoft.com/office/2006/metadata/properties" ma:root="true" ma:fieldsID="fa27c1eee46cee76bfcb8feaee1aa5a4" ns2:_="" ns3:_="">
    <xsd:import namespace="1aff71c0-6b77-4d26-9a7e-10d87d63a54b"/>
    <xsd:import namespace="9a6987ce-19e0-495e-a42e-b5eff4933f3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3:SharedWithUsers" minOccurs="0"/>
                <xsd:element ref="ns3:SharedWithDetails" minOccurs="0"/>
                <xsd:element ref="ns2:DESCRIPTION_x002f_STATU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ff71c0-6b77-4d26-9a7e-10d87d63a5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DESCRIPTION_x002f_STATUS" ma:index="17" nillable="true" ma:displayName="DESCRIPTION /STATUS" ma:format="Dropdown" ma:internalName="DESCRIPTION_x002f_STATUS">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adc7cc9-474b-4396-ac20-45884c4f1f2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a6987ce-19e0-495e-a42e-b5eff4933f3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cdd691c9-a623-4269-92b2-c7fd2a76a349}" ma:internalName="TaxCatchAll" ma:showField="CatchAllData" ma:web="9a6987ce-19e0-495e-a42e-b5eff4933f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716C2-4604-4F31-AB37-2354D6B7469E}">
  <ds:schemaRefs>
    <ds:schemaRef ds:uri="http://purl.org/dc/terms/"/>
    <ds:schemaRef ds:uri="http://schemas.microsoft.com/office/infopath/2007/PartnerControls"/>
    <ds:schemaRef ds:uri="http://schemas.microsoft.com/office/2006/metadata/properties"/>
    <ds:schemaRef ds:uri="http://purl.org/dc/elements/1.1/"/>
    <ds:schemaRef ds:uri="http://www.w3.org/XML/1998/namespace"/>
    <ds:schemaRef ds:uri="http://purl.org/dc/dcmitype/"/>
    <ds:schemaRef ds:uri="http://schemas.microsoft.com/office/2006/documentManagement/types"/>
    <ds:schemaRef ds:uri="http://schemas.openxmlformats.org/package/2006/metadata/core-properties"/>
    <ds:schemaRef ds:uri="80a2374f-cfb1-42bb-a805-ba77cb893584"/>
    <ds:schemaRef ds:uri="3d0ada35-a3a2-461c-b30f-d5888d57232a"/>
    <ds:schemaRef ds:uri="9a6987ce-19e0-495e-a42e-b5eff4933f3b"/>
    <ds:schemaRef ds:uri="1aff71c0-6b77-4d26-9a7e-10d87d63a54b"/>
  </ds:schemaRefs>
</ds:datastoreItem>
</file>

<file path=customXml/itemProps2.xml><?xml version="1.0" encoding="utf-8"?>
<ds:datastoreItem xmlns:ds="http://schemas.openxmlformats.org/officeDocument/2006/customXml" ds:itemID="{D0580055-9F52-4092-8FAB-2BB82ABA4C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ff71c0-6b77-4d26-9a7e-10d87d63a54b"/>
    <ds:schemaRef ds:uri="9a6987ce-19e0-495e-a42e-b5eff4933f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6AA970-E609-44EF-966B-CC489C2609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2077</TotalTime>
  <Words>487</Words>
  <Application>Microsoft Macintosh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15</vt:i4>
      </vt:variant>
    </vt:vector>
  </HeadingPairs>
  <TitlesOfParts>
    <vt:vector size="24" baseType="lpstr">
      <vt:lpstr>Arial</vt:lpstr>
      <vt:lpstr>Calibri</vt:lpstr>
      <vt:lpstr>Calibri Light</vt:lpstr>
      <vt:lpstr>Candara</vt:lpstr>
      <vt:lpstr>Roboto</vt:lpstr>
      <vt:lpstr>Roboto Medium</vt:lpstr>
      <vt:lpstr>Office Theme</vt:lpstr>
      <vt:lpstr>Custom Design</vt:lpstr>
      <vt:lpstr>1_Office Theme</vt:lpstr>
      <vt:lpstr>PowerPoint Presentation</vt:lpstr>
      <vt:lpstr>Being transparent</vt:lpstr>
      <vt:lpstr>Transparency is contextual</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Ekaterina Kyulyumova</dc:creator>
  <cp:lastModifiedBy>Tim Jacquemard</cp:lastModifiedBy>
  <cp:revision>65</cp:revision>
  <dcterms:created xsi:type="dcterms:W3CDTF">2020-06-11T10:13:03Z</dcterms:created>
  <dcterms:modified xsi:type="dcterms:W3CDTF">2022-10-24T21:45:43Z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0x0101005AEBEB9B2B6B7F43AB1E3D386D69F544</vt:lpwstr>
  </property>
  <property fmtid="{D5CDD505-2E9C-101B-9397-08002B2CF9AE}" pid="3" name="TaxKeyword">
    <vt:lpwstr/>
  </property>
  <property fmtid="{D5CDD505-2E9C-101B-9397-08002B2CF9AE}" pid="4" name="MediaServiceImageTags">
    <vt:lpwstr/>
  </property>
</Properties>
</file>